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08aabdbbd4e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26b933a3284a63"/>
  </p:sldMasterIdLst>
  <p:sldIdLst>
    <p:sldId xmlns:r="http://schemas.openxmlformats.org/officeDocument/2006/relationships" id="256" r:id="Racb442ab7b7e4e2d"/>
    <p:sldId xmlns:r="http://schemas.openxmlformats.org/officeDocument/2006/relationships" id="257" r:id="Rfe56013860b140de"/>
    <p:sldId xmlns:r="http://schemas.openxmlformats.org/officeDocument/2006/relationships" id="258" r:id="R2078300a9ff84a16"/>
    <p:sldId xmlns:r="http://schemas.openxmlformats.org/officeDocument/2006/relationships" id="259" r:id="Re0c8773ee3ab4f59"/>
    <p:sldId xmlns:r="http://schemas.openxmlformats.org/officeDocument/2006/relationships" id="260" r:id="Rb3628a43c9104b05"/>
    <p:sldId xmlns:r="http://schemas.openxmlformats.org/officeDocument/2006/relationships" id="261" r:id="R9ee2fc242a14461a"/>
    <p:sldId xmlns:r="http://schemas.openxmlformats.org/officeDocument/2006/relationships" id="262" r:id="R88f563d3bc35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6b933a3284a63" /><Relationship Type="http://schemas.openxmlformats.org/officeDocument/2006/relationships/slide" Target="/ppt/slides/slide1.xml" Id="Racb442ab7b7e4e2d" /><Relationship Type="http://schemas.openxmlformats.org/officeDocument/2006/relationships/slide" Target="/ppt/slides/slide2.xml" Id="Rfe56013860b140de" /><Relationship Type="http://schemas.openxmlformats.org/officeDocument/2006/relationships/slide" Target="/ppt/slides/slide3.xml" Id="R2078300a9ff84a16" /><Relationship Type="http://schemas.openxmlformats.org/officeDocument/2006/relationships/slide" Target="/ppt/slides/slide4.xml" Id="Re0c8773ee3ab4f59" /><Relationship Type="http://schemas.openxmlformats.org/officeDocument/2006/relationships/slide" Target="/ppt/slides/slide5.xml" Id="Rb3628a43c9104b05" /><Relationship Type="http://schemas.openxmlformats.org/officeDocument/2006/relationships/slide" Target="/ppt/slides/slide6.xml" Id="R9ee2fc242a14461a" /><Relationship Type="http://schemas.openxmlformats.org/officeDocument/2006/relationships/slide" Target="/ppt/slides/slide7.xml" Id="R88f563d3bc35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46dd8c707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a902fff934a1c" /><Relationship Type="http://schemas.openxmlformats.org/officeDocument/2006/relationships/theme" Target="/ppt/slideMasters/theme/theme1.xml" Id="R47620e1237f0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a902fff93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f072fd28c48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82009822a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c72f2f1fa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d9b0f826e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a432caf81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dbb05edc74e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a6d3184ca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PIONEER PROPERTY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15 043 769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−16 168 899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851 652 602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1 207 111 616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AVANZA BANK AB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914 839 327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