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ed879b4cf342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91e98f1d444558"/>
  </p:sldMasterIdLst>
  <p:sldIdLst>
    <p:sldId xmlns:r="http://schemas.openxmlformats.org/officeDocument/2006/relationships" id="256" r:id="R43ec05bbf30b47c1"/>
    <p:sldId xmlns:r="http://schemas.openxmlformats.org/officeDocument/2006/relationships" id="257" r:id="R888392d0fd104736"/>
    <p:sldId xmlns:r="http://schemas.openxmlformats.org/officeDocument/2006/relationships" id="258" r:id="Rf27bcd63b6e449a4"/>
    <p:sldId xmlns:r="http://schemas.openxmlformats.org/officeDocument/2006/relationships" id="259" r:id="Rc4f03a9fbf854ad3"/>
    <p:sldId xmlns:r="http://schemas.openxmlformats.org/officeDocument/2006/relationships" id="260" r:id="Re52a5e17e0674b84"/>
    <p:sldId xmlns:r="http://schemas.openxmlformats.org/officeDocument/2006/relationships" id="261" r:id="Rf42e006d5c244f99"/>
    <p:sldId xmlns:r="http://schemas.openxmlformats.org/officeDocument/2006/relationships" id="262" r:id="R9fc56b19805847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91e98f1d444558" /><Relationship Type="http://schemas.openxmlformats.org/officeDocument/2006/relationships/slide" Target="/ppt/slides/slide1.xml" Id="R43ec05bbf30b47c1" /><Relationship Type="http://schemas.openxmlformats.org/officeDocument/2006/relationships/slide" Target="/ppt/slides/slide2.xml" Id="R888392d0fd104736" /><Relationship Type="http://schemas.openxmlformats.org/officeDocument/2006/relationships/slide" Target="/ppt/slides/slide3.xml" Id="Rf27bcd63b6e449a4" /><Relationship Type="http://schemas.openxmlformats.org/officeDocument/2006/relationships/slide" Target="/ppt/slides/slide4.xml" Id="Rc4f03a9fbf854ad3" /><Relationship Type="http://schemas.openxmlformats.org/officeDocument/2006/relationships/slide" Target="/ppt/slides/slide5.xml" Id="Re52a5e17e0674b84" /><Relationship Type="http://schemas.openxmlformats.org/officeDocument/2006/relationships/slide" Target="/ppt/slides/slide6.xml" Id="Rf42e006d5c244f99" /><Relationship Type="http://schemas.openxmlformats.org/officeDocument/2006/relationships/slide" Target="/ppt/slides/slide7.xml" Id="R9fc56b19805847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2290d0b7684e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6c9e7cc7e40a3" /><Relationship Type="http://schemas.openxmlformats.org/officeDocument/2006/relationships/theme" Target="/ppt/slideMasters/theme/theme1.xml" Id="Rfe987eb4e37147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96c9e7cc7e40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f02823ca94a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3b2716e5545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503855a2840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e912259c94d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50d34c37844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6af1beb4148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fb3498bc54e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SNØHETTA REGNSKAP OPPDAL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OPPDAL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SNØHETTA REGNSKAP OPPDAL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OPPDAL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OPPDAL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OPPDAL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10 183 894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1 961 876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1 583 821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675 258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3 784 585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OPPDAL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SNØHETTA REGNSKAP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AHO-HOLDING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MALIN STENSHEIM DØRUM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MARITA MYRAN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DALEN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OPPDAL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Torgsenteret 2.etg., Aunevegen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914 852 668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OPPDAL AS</a:t>
            </a:r>
          </a:p>
        </p:txBody>
      </p:sp>
    </p:spTree>
  </p:cSld>
  <p:clrMapOvr>
    <a:masterClrMapping xmlns:a="http://schemas.openxmlformats.org/drawingml/2006/main"/>
  </p:clrMapOvr>
</p:sld>
</file>