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c53d815c2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b7ed1387a4d0b"/>
  </p:sldMasterIdLst>
  <p:sldIdLst>
    <p:sldId xmlns:r="http://schemas.openxmlformats.org/officeDocument/2006/relationships" id="256" r:id="R22db7fa8632c48c1"/>
    <p:sldId xmlns:r="http://schemas.openxmlformats.org/officeDocument/2006/relationships" id="257" r:id="R51a3db55e761419d"/>
    <p:sldId xmlns:r="http://schemas.openxmlformats.org/officeDocument/2006/relationships" id="258" r:id="Ra2961d9d3dc340ce"/>
    <p:sldId xmlns:r="http://schemas.openxmlformats.org/officeDocument/2006/relationships" id="259" r:id="R9360d0410a5d48e0"/>
    <p:sldId xmlns:r="http://schemas.openxmlformats.org/officeDocument/2006/relationships" id="260" r:id="R8f3337a8d6364394"/>
    <p:sldId xmlns:r="http://schemas.openxmlformats.org/officeDocument/2006/relationships" id="261" r:id="R11c1f68e51714025"/>
    <p:sldId xmlns:r="http://schemas.openxmlformats.org/officeDocument/2006/relationships" id="262" r:id="Re098677ccd95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b7ed1387a4d0b" /><Relationship Type="http://schemas.openxmlformats.org/officeDocument/2006/relationships/slide" Target="/ppt/slides/slide1.xml" Id="R22db7fa8632c48c1" /><Relationship Type="http://schemas.openxmlformats.org/officeDocument/2006/relationships/slide" Target="/ppt/slides/slide2.xml" Id="R51a3db55e761419d" /><Relationship Type="http://schemas.openxmlformats.org/officeDocument/2006/relationships/slide" Target="/ppt/slides/slide3.xml" Id="Ra2961d9d3dc340ce" /><Relationship Type="http://schemas.openxmlformats.org/officeDocument/2006/relationships/slide" Target="/ppt/slides/slide4.xml" Id="R9360d0410a5d48e0" /><Relationship Type="http://schemas.openxmlformats.org/officeDocument/2006/relationships/slide" Target="/ppt/slides/slide5.xml" Id="R8f3337a8d6364394" /><Relationship Type="http://schemas.openxmlformats.org/officeDocument/2006/relationships/slide" Target="/ppt/slides/slide6.xml" Id="R11c1f68e51714025" /><Relationship Type="http://schemas.openxmlformats.org/officeDocument/2006/relationships/slide" Target="/ppt/slides/slide7.xml" Id="Re098677ccd95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bd0437f17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557cfb564264" /><Relationship Type="http://schemas.openxmlformats.org/officeDocument/2006/relationships/theme" Target="/ppt/slideMasters/theme/theme1.xml" Id="Rf67acba9d618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6557cfb56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c105ce77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b99f1752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d9b946525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dc629e767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b0455cb8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86a2cde6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51ceacbb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O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O TRADING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STURLA STAVNES ONSØYEN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Onsøyen, Bjørkvegen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