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603478939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77d41963c34ecb"/>
  </p:sldMasterIdLst>
  <p:sldIdLst>
    <p:sldId xmlns:r="http://schemas.openxmlformats.org/officeDocument/2006/relationships" id="256" r:id="R79eadde4d9f947f2"/>
    <p:sldId xmlns:r="http://schemas.openxmlformats.org/officeDocument/2006/relationships" id="257" r:id="R62ed439718ec4dc7"/>
    <p:sldId xmlns:r="http://schemas.openxmlformats.org/officeDocument/2006/relationships" id="258" r:id="Rad977ff1eca04a82"/>
    <p:sldId xmlns:r="http://schemas.openxmlformats.org/officeDocument/2006/relationships" id="259" r:id="R6eed27443ce844b5"/>
    <p:sldId xmlns:r="http://schemas.openxmlformats.org/officeDocument/2006/relationships" id="260" r:id="Rf1a49d514ae640f1"/>
    <p:sldId xmlns:r="http://schemas.openxmlformats.org/officeDocument/2006/relationships" id="261" r:id="Rfb424af54ea542f9"/>
    <p:sldId xmlns:r="http://schemas.openxmlformats.org/officeDocument/2006/relationships" id="262" r:id="R87884950258641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7d41963c34ecb" /><Relationship Type="http://schemas.openxmlformats.org/officeDocument/2006/relationships/slide" Target="/ppt/slides/slide1.xml" Id="R79eadde4d9f947f2" /><Relationship Type="http://schemas.openxmlformats.org/officeDocument/2006/relationships/slide" Target="/ppt/slides/slide2.xml" Id="R62ed439718ec4dc7" /><Relationship Type="http://schemas.openxmlformats.org/officeDocument/2006/relationships/slide" Target="/ppt/slides/slide3.xml" Id="Rad977ff1eca04a82" /><Relationship Type="http://schemas.openxmlformats.org/officeDocument/2006/relationships/slide" Target="/ppt/slides/slide4.xml" Id="R6eed27443ce844b5" /><Relationship Type="http://schemas.openxmlformats.org/officeDocument/2006/relationships/slide" Target="/ppt/slides/slide5.xml" Id="Rf1a49d514ae640f1" /><Relationship Type="http://schemas.openxmlformats.org/officeDocument/2006/relationships/slide" Target="/ppt/slides/slide6.xml" Id="Rfb424af54ea542f9" /><Relationship Type="http://schemas.openxmlformats.org/officeDocument/2006/relationships/slide" Target="/ppt/slides/slide7.xml" Id="R87884950258641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279b88808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d07a21619452c" /><Relationship Type="http://schemas.openxmlformats.org/officeDocument/2006/relationships/theme" Target="/ppt/slideMasters/theme/theme1.xml" Id="Ra179111acada42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fd07a21619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219f009cb4e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f6976df6d48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bfda2dd3348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2e4beb48a42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e4344c5b54a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aa03a7d5446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1d6e52227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LETTING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LETTING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6 469 236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LETTING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CLAUSON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JULIAN MICHAEL CLAUSON RIGHETTI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Torgeir Letting, P. T. Mallings vei 26C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torgeir@dli.no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914 867 029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LETTING INVEST AS</a:t>
            </a:r>
          </a:p>
        </p:txBody>
      </p:sp>
    </p:spTree>
  </p:cSld>
  <p:clrMapOvr>
    <a:masterClrMapping xmlns:a="http://schemas.openxmlformats.org/drawingml/2006/main"/>
  </p:clrMapOvr>
</p:sld>
</file>