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bb0cd7f6994d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36d7959d534d08"/>
  </p:sldMasterIdLst>
  <p:sldIdLst>
    <p:sldId xmlns:r="http://schemas.openxmlformats.org/officeDocument/2006/relationships" id="256" r:id="Rfb413f7dafae4aad"/>
    <p:sldId xmlns:r="http://schemas.openxmlformats.org/officeDocument/2006/relationships" id="257" r:id="Re68d3399b88b42ae"/>
    <p:sldId xmlns:r="http://schemas.openxmlformats.org/officeDocument/2006/relationships" id="258" r:id="Rdfc0ff179f954b14"/>
    <p:sldId xmlns:r="http://schemas.openxmlformats.org/officeDocument/2006/relationships" id="259" r:id="R9b3707634a344574"/>
    <p:sldId xmlns:r="http://schemas.openxmlformats.org/officeDocument/2006/relationships" id="260" r:id="Rb758c5c1d63e4fb3"/>
    <p:sldId xmlns:r="http://schemas.openxmlformats.org/officeDocument/2006/relationships" id="261" r:id="R40fbcf7f886d4530"/>
    <p:sldId xmlns:r="http://schemas.openxmlformats.org/officeDocument/2006/relationships" id="262" r:id="Ra629af6d5e7f4f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36d7959d534d08" /><Relationship Type="http://schemas.openxmlformats.org/officeDocument/2006/relationships/slide" Target="/ppt/slides/slide1.xml" Id="Rfb413f7dafae4aad" /><Relationship Type="http://schemas.openxmlformats.org/officeDocument/2006/relationships/slide" Target="/ppt/slides/slide2.xml" Id="Re68d3399b88b42ae" /><Relationship Type="http://schemas.openxmlformats.org/officeDocument/2006/relationships/slide" Target="/ppt/slides/slide3.xml" Id="Rdfc0ff179f954b14" /><Relationship Type="http://schemas.openxmlformats.org/officeDocument/2006/relationships/slide" Target="/ppt/slides/slide4.xml" Id="R9b3707634a344574" /><Relationship Type="http://schemas.openxmlformats.org/officeDocument/2006/relationships/slide" Target="/ppt/slides/slide5.xml" Id="Rb758c5c1d63e4fb3" /><Relationship Type="http://schemas.openxmlformats.org/officeDocument/2006/relationships/slide" Target="/ppt/slides/slide6.xml" Id="R40fbcf7f886d4530" /><Relationship Type="http://schemas.openxmlformats.org/officeDocument/2006/relationships/slide" Target="/ppt/slides/slide7.xml" Id="Ra629af6d5e7f4f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eadf674d7646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eb498f2b744ed" /><Relationship Type="http://schemas.openxmlformats.org/officeDocument/2006/relationships/theme" Target="/ppt/slideMasters/theme/theme1.xml" Id="Rfcc44d6e42d345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7eb498f2b744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660d236624e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2faf3290642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142d943b349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42424b9a243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c807cf1a64a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58efbccbe49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6af14449b4e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TEAM INGEBRIGTSEN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INGEBRIGTSEN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TEAM INGEBRIGTSEN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INGEBRIGTSEN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INGEBRIGTSEN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INGEBRIGTSEN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10 101 229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4 661 774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3 285 002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4 041 206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6 445 875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INGEBRIGTSEN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FILIP MANGEN INGEBRIGTSEN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BØRKJA INGEBRIGTSEN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 ASSERSON INGEBRIGTSEN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TEAM INGEBRIGTSEN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FILIP MANGEN INGEBRIGTSEN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BØRKJA INGEBRIGTSEN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INGEBRIGTSEN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Eikeveien 12A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4315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15 30 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914 872 022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INGEBRIGTSEN AS</a:t>
            </a:r>
          </a:p>
        </p:txBody>
      </p:sp>
    </p:spTree>
  </p:cSld>
  <p:clrMapOvr>
    <a:masterClrMapping xmlns:a="http://schemas.openxmlformats.org/drawingml/2006/main"/>
  </p:clrMapOvr>
</p:sld>
</file>