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e3986b2ed4d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7746e982ac4d04"/>
  </p:sldMasterIdLst>
  <p:sldIdLst>
    <p:sldId xmlns:r="http://schemas.openxmlformats.org/officeDocument/2006/relationships" id="256" r:id="Rddc3abbdfc774044"/>
    <p:sldId xmlns:r="http://schemas.openxmlformats.org/officeDocument/2006/relationships" id="257" r:id="R55882134228748f3"/>
    <p:sldId xmlns:r="http://schemas.openxmlformats.org/officeDocument/2006/relationships" id="258" r:id="Ra10c1d64e46648d5"/>
    <p:sldId xmlns:r="http://schemas.openxmlformats.org/officeDocument/2006/relationships" id="259" r:id="Ra1d5821063d74025"/>
    <p:sldId xmlns:r="http://schemas.openxmlformats.org/officeDocument/2006/relationships" id="260" r:id="Rc36e389ddd1449d0"/>
    <p:sldId xmlns:r="http://schemas.openxmlformats.org/officeDocument/2006/relationships" id="261" r:id="Rd099195a2cfd4016"/>
    <p:sldId xmlns:r="http://schemas.openxmlformats.org/officeDocument/2006/relationships" id="262" r:id="R7d6b5fd05d7e43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746e982ac4d04" /><Relationship Type="http://schemas.openxmlformats.org/officeDocument/2006/relationships/slide" Target="/ppt/slides/slide1.xml" Id="Rddc3abbdfc774044" /><Relationship Type="http://schemas.openxmlformats.org/officeDocument/2006/relationships/slide" Target="/ppt/slides/slide2.xml" Id="R55882134228748f3" /><Relationship Type="http://schemas.openxmlformats.org/officeDocument/2006/relationships/slide" Target="/ppt/slides/slide3.xml" Id="Ra10c1d64e46648d5" /><Relationship Type="http://schemas.openxmlformats.org/officeDocument/2006/relationships/slide" Target="/ppt/slides/slide4.xml" Id="Ra1d5821063d74025" /><Relationship Type="http://schemas.openxmlformats.org/officeDocument/2006/relationships/slide" Target="/ppt/slides/slide5.xml" Id="Rc36e389ddd1449d0" /><Relationship Type="http://schemas.openxmlformats.org/officeDocument/2006/relationships/slide" Target="/ppt/slides/slide6.xml" Id="Rd099195a2cfd4016" /><Relationship Type="http://schemas.openxmlformats.org/officeDocument/2006/relationships/slide" Target="/ppt/slides/slide7.xml" Id="R7d6b5fd05d7e43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0f9d8c72a41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4933f7ac44cee" /><Relationship Type="http://schemas.openxmlformats.org/officeDocument/2006/relationships/theme" Target="/ppt/slideMasters/theme/theme1.xml" Id="Rfe410c213d5045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4933f7ac44c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10319a5c641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ade1e31ff4c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9604c3edf40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3bf08ffc2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467323c324a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d91dedbd044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443f7ed214a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 HOLDING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947 248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2 178 569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2 490 098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ARNE MYDLAND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914 919 312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