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05fdf9170f43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0b8868a5744cb2"/>
  </p:sldMasterIdLst>
  <p:sldIdLst>
    <p:sldId xmlns:r="http://schemas.openxmlformats.org/officeDocument/2006/relationships" id="256" r:id="R9c3130163b6947b3"/>
    <p:sldId xmlns:r="http://schemas.openxmlformats.org/officeDocument/2006/relationships" id="257" r:id="Rd6af96cbe48144c0"/>
    <p:sldId xmlns:r="http://schemas.openxmlformats.org/officeDocument/2006/relationships" id="258" r:id="R60181a2b5a3b4634"/>
    <p:sldId xmlns:r="http://schemas.openxmlformats.org/officeDocument/2006/relationships" id="259" r:id="R75c15875411a45b8"/>
    <p:sldId xmlns:r="http://schemas.openxmlformats.org/officeDocument/2006/relationships" id="260" r:id="Rece75c0a3fd340a4"/>
    <p:sldId xmlns:r="http://schemas.openxmlformats.org/officeDocument/2006/relationships" id="261" r:id="R14688d3dad9c4339"/>
    <p:sldId xmlns:r="http://schemas.openxmlformats.org/officeDocument/2006/relationships" id="262" r:id="R421a89219e3a4e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0b8868a5744cb2" /><Relationship Type="http://schemas.openxmlformats.org/officeDocument/2006/relationships/slide" Target="/ppt/slides/slide1.xml" Id="R9c3130163b6947b3" /><Relationship Type="http://schemas.openxmlformats.org/officeDocument/2006/relationships/slide" Target="/ppt/slides/slide2.xml" Id="Rd6af96cbe48144c0" /><Relationship Type="http://schemas.openxmlformats.org/officeDocument/2006/relationships/slide" Target="/ppt/slides/slide3.xml" Id="R60181a2b5a3b4634" /><Relationship Type="http://schemas.openxmlformats.org/officeDocument/2006/relationships/slide" Target="/ppt/slides/slide4.xml" Id="R75c15875411a45b8" /><Relationship Type="http://schemas.openxmlformats.org/officeDocument/2006/relationships/slide" Target="/ppt/slides/slide5.xml" Id="Rece75c0a3fd340a4" /><Relationship Type="http://schemas.openxmlformats.org/officeDocument/2006/relationships/slide" Target="/ppt/slides/slide6.xml" Id="R14688d3dad9c4339" /><Relationship Type="http://schemas.openxmlformats.org/officeDocument/2006/relationships/slide" Target="/ppt/slides/slide7.xml" Id="R421a89219e3a4e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77e8d7042843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783173fca4e86" /><Relationship Type="http://schemas.openxmlformats.org/officeDocument/2006/relationships/theme" Target="/ppt/slideMasters/theme/theme1.xml" Id="R1799a31a4f8743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7783173fca4e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067dcbd984b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860da18844c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d06c379cb48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f2eb5c63d47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481166b3947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a1c2bf30046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3104a39af48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SOLBJØRGS ØKONOMI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SOLBJØRGS ØKONOMI &amp; REGNSKAP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1 206 757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−52 871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SOLBJØRG GUSTAVSSON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okonomiregnskap@ymail.com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914 940 192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