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5a3dbce44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8a1438dfb40cc"/>
  </p:sldMasterIdLst>
  <p:sldIdLst>
    <p:sldId xmlns:r="http://schemas.openxmlformats.org/officeDocument/2006/relationships" id="256" r:id="Rea20fe65aeec4103"/>
    <p:sldId xmlns:r="http://schemas.openxmlformats.org/officeDocument/2006/relationships" id="257" r:id="Rfaebb57da4854b02"/>
    <p:sldId xmlns:r="http://schemas.openxmlformats.org/officeDocument/2006/relationships" id="258" r:id="R3f2899e3efb94ebe"/>
    <p:sldId xmlns:r="http://schemas.openxmlformats.org/officeDocument/2006/relationships" id="259" r:id="R445b3800ec714410"/>
    <p:sldId xmlns:r="http://schemas.openxmlformats.org/officeDocument/2006/relationships" id="260" r:id="Re18724ee0d714b65"/>
    <p:sldId xmlns:r="http://schemas.openxmlformats.org/officeDocument/2006/relationships" id="261" r:id="Rfe352689a0ba4883"/>
    <p:sldId xmlns:r="http://schemas.openxmlformats.org/officeDocument/2006/relationships" id="262" r:id="Ra8d9173d0321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8a1438dfb40cc" /><Relationship Type="http://schemas.openxmlformats.org/officeDocument/2006/relationships/slide" Target="/ppt/slides/slide1.xml" Id="Rea20fe65aeec4103" /><Relationship Type="http://schemas.openxmlformats.org/officeDocument/2006/relationships/slide" Target="/ppt/slides/slide2.xml" Id="Rfaebb57da4854b02" /><Relationship Type="http://schemas.openxmlformats.org/officeDocument/2006/relationships/slide" Target="/ppt/slides/slide3.xml" Id="R3f2899e3efb94ebe" /><Relationship Type="http://schemas.openxmlformats.org/officeDocument/2006/relationships/slide" Target="/ppt/slides/slide4.xml" Id="R445b3800ec714410" /><Relationship Type="http://schemas.openxmlformats.org/officeDocument/2006/relationships/slide" Target="/ppt/slides/slide5.xml" Id="Re18724ee0d714b65" /><Relationship Type="http://schemas.openxmlformats.org/officeDocument/2006/relationships/slide" Target="/ppt/slides/slide6.xml" Id="Rfe352689a0ba4883" /><Relationship Type="http://schemas.openxmlformats.org/officeDocument/2006/relationships/slide" Target="/ppt/slides/slide7.xml" Id="Ra8d9173d0321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b22f82cac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260a623f4c2d" /><Relationship Type="http://schemas.openxmlformats.org/officeDocument/2006/relationships/theme" Target="/ppt/slideMasters/theme/theme1.xml" Id="Rb9d4917241a2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5260a623f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3a761c93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28dc59a02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ed23ffdd3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7a0112b0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b8442e07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3e09cfad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e0f8cbb6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HENNY NESLAND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HENNY NESLAND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HENNY NESLAND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HENNY NESLAND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HENNY NESLAND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HENNY NESLAND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527 936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HENNY NESLAND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HENNY 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HENNY NESLAND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Krokenveien 1532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914 956 188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HENNY NESLAND AS</a:t>
            </a:r>
          </a:p>
        </p:txBody>
      </p:sp>
    </p:spTree>
  </p:cSld>
  <p:clrMapOvr>
    <a:masterClrMapping xmlns:a="http://schemas.openxmlformats.org/drawingml/2006/main"/>
  </p:clrMapOvr>
</p:sld>
</file>