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3678437a9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1ca72f3ef4a7f"/>
  </p:sldMasterIdLst>
  <p:sldIdLst>
    <p:sldId xmlns:r="http://schemas.openxmlformats.org/officeDocument/2006/relationships" id="256" r:id="R92265fbca6c04292"/>
    <p:sldId xmlns:r="http://schemas.openxmlformats.org/officeDocument/2006/relationships" id="257" r:id="Rba6597fec0ed4b5a"/>
    <p:sldId xmlns:r="http://schemas.openxmlformats.org/officeDocument/2006/relationships" id="258" r:id="Rf1b1fcb282e941fa"/>
    <p:sldId xmlns:r="http://schemas.openxmlformats.org/officeDocument/2006/relationships" id="259" r:id="R952a3e9dbbfc4b04"/>
    <p:sldId xmlns:r="http://schemas.openxmlformats.org/officeDocument/2006/relationships" id="260" r:id="Recbfe1cbc8384142"/>
    <p:sldId xmlns:r="http://schemas.openxmlformats.org/officeDocument/2006/relationships" id="261" r:id="Rfcaba5128a7d4a3f"/>
    <p:sldId xmlns:r="http://schemas.openxmlformats.org/officeDocument/2006/relationships" id="262" r:id="R85dcaec359cd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1ca72f3ef4a7f" /><Relationship Type="http://schemas.openxmlformats.org/officeDocument/2006/relationships/slide" Target="/ppt/slides/slide1.xml" Id="R92265fbca6c04292" /><Relationship Type="http://schemas.openxmlformats.org/officeDocument/2006/relationships/slide" Target="/ppt/slides/slide2.xml" Id="Rba6597fec0ed4b5a" /><Relationship Type="http://schemas.openxmlformats.org/officeDocument/2006/relationships/slide" Target="/ppt/slides/slide3.xml" Id="Rf1b1fcb282e941fa" /><Relationship Type="http://schemas.openxmlformats.org/officeDocument/2006/relationships/slide" Target="/ppt/slides/slide4.xml" Id="R952a3e9dbbfc4b04" /><Relationship Type="http://schemas.openxmlformats.org/officeDocument/2006/relationships/slide" Target="/ppt/slides/slide5.xml" Id="Recbfe1cbc8384142" /><Relationship Type="http://schemas.openxmlformats.org/officeDocument/2006/relationships/slide" Target="/ppt/slides/slide6.xml" Id="Rfcaba5128a7d4a3f" /><Relationship Type="http://schemas.openxmlformats.org/officeDocument/2006/relationships/slide" Target="/ppt/slides/slide7.xml" Id="R85dcaec359cd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8ddedb1eb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1604647a64839" /><Relationship Type="http://schemas.openxmlformats.org/officeDocument/2006/relationships/theme" Target="/ppt/slideMasters/theme/theme1.xml" Id="R145f50ce350e46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1604647a6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e3c09203b4c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23fc6a772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c790bc29a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f518e81b2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775428421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1653fd5f044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cce4d0d67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 OLSEN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OLSEN EIENDOM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−1 802 587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9 890 172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122 843 121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304 523 255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OLSEN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914 956 560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