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ab95f16bc04a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2f5eb531c94a83"/>
  </p:sldMasterIdLst>
  <p:sldIdLst>
    <p:sldId xmlns:r="http://schemas.openxmlformats.org/officeDocument/2006/relationships" id="256" r:id="R47b22e56fe494496"/>
    <p:sldId xmlns:r="http://schemas.openxmlformats.org/officeDocument/2006/relationships" id="257" r:id="R4b1012a3a1544622"/>
    <p:sldId xmlns:r="http://schemas.openxmlformats.org/officeDocument/2006/relationships" id="258" r:id="R7d5513644c64477c"/>
    <p:sldId xmlns:r="http://schemas.openxmlformats.org/officeDocument/2006/relationships" id="259" r:id="R9cf702b4dbff4b69"/>
    <p:sldId xmlns:r="http://schemas.openxmlformats.org/officeDocument/2006/relationships" id="260" r:id="Rc7d63099ede14a6a"/>
    <p:sldId xmlns:r="http://schemas.openxmlformats.org/officeDocument/2006/relationships" id="261" r:id="R698e7f4f08dd4fe5"/>
    <p:sldId xmlns:r="http://schemas.openxmlformats.org/officeDocument/2006/relationships" id="262" r:id="R1ae7d456726141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2f5eb531c94a83" /><Relationship Type="http://schemas.openxmlformats.org/officeDocument/2006/relationships/slide" Target="/ppt/slides/slide1.xml" Id="R47b22e56fe494496" /><Relationship Type="http://schemas.openxmlformats.org/officeDocument/2006/relationships/slide" Target="/ppt/slides/slide2.xml" Id="R4b1012a3a1544622" /><Relationship Type="http://schemas.openxmlformats.org/officeDocument/2006/relationships/slide" Target="/ppt/slides/slide3.xml" Id="R7d5513644c64477c" /><Relationship Type="http://schemas.openxmlformats.org/officeDocument/2006/relationships/slide" Target="/ppt/slides/slide4.xml" Id="R9cf702b4dbff4b69" /><Relationship Type="http://schemas.openxmlformats.org/officeDocument/2006/relationships/slide" Target="/ppt/slides/slide5.xml" Id="Rc7d63099ede14a6a" /><Relationship Type="http://schemas.openxmlformats.org/officeDocument/2006/relationships/slide" Target="/ppt/slides/slide6.xml" Id="R698e7f4f08dd4fe5" /><Relationship Type="http://schemas.openxmlformats.org/officeDocument/2006/relationships/slide" Target="/ppt/slides/slide7.xml" Id="R1ae7d456726141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ad035fad6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cbf52fefb4153" /><Relationship Type="http://schemas.openxmlformats.org/officeDocument/2006/relationships/theme" Target="/ppt/slideMasters/theme/theme1.xml" Id="Rfc4dedd2dcec46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cbf52fefb41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8b80e853349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8331b910341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d2f143c8041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b779c9ccf4c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b4034ba8145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47003eacd42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f29acbc8640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 OG 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OG LEIE AS ble etablert [år] og holder til i Siljan.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−1 045 342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367 804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WIERØD AS  –  99,7 %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WIERØD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WIERØD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Kisteveien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3748 Siljan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0015878303594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christian.wierod@gmail.com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914 962 935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