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083f66633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df55bf17a4062"/>
  </p:sldMasterIdLst>
  <p:sldIdLst>
    <p:sldId xmlns:r="http://schemas.openxmlformats.org/officeDocument/2006/relationships" id="256" r:id="Rcb9a5b0ba4a04e68"/>
    <p:sldId xmlns:r="http://schemas.openxmlformats.org/officeDocument/2006/relationships" id="257" r:id="R3b697c161a444cf7"/>
    <p:sldId xmlns:r="http://schemas.openxmlformats.org/officeDocument/2006/relationships" id="258" r:id="R08855c25195d410c"/>
    <p:sldId xmlns:r="http://schemas.openxmlformats.org/officeDocument/2006/relationships" id="259" r:id="R509e4268df7a4fac"/>
    <p:sldId xmlns:r="http://schemas.openxmlformats.org/officeDocument/2006/relationships" id="260" r:id="Rccbc83d7c8804488"/>
    <p:sldId xmlns:r="http://schemas.openxmlformats.org/officeDocument/2006/relationships" id="261" r:id="R464f007f7f4947f8"/>
    <p:sldId xmlns:r="http://schemas.openxmlformats.org/officeDocument/2006/relationships" id="262" r:id="R5e91ba58b9674a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df55bf17a4062" /><Relationship Type="http://schemas.openxmlformats.org/officeDocument/2006/relationships/slide" Target="/ppt/slides/slide1.xml" Id="Rcb9a5b0ba4a04e68" /><Relationship Type="http://schemas.openxmlformats.org/officeDocument/2006/relationships/slide" Target="/ppt/slides/slide2.xml" Id="R3b697c161a444cf7" /><Relationship Type="http://schemas.openxmlformats.org/officeDocument/2006/relationships/slide" Target="/ppt/slides/slide3.xml" Id="R08855c25195d410c" /><Relationship Type="http://schemas.openxmlformats.org/officeDocument/2006/relationships/slide" Target="/ppt/slides/slide4.xml" Id="R509e4268df7a4fac" /><Relationship Type="http://schemas.openxmlformats.org/officeDocument/2006/relationships/slide" Target="/ppt/slides/slide5.xml" Id="Rccbc83d7c8804488" /><Relationship Type="http://schemas.openxmlformats.org/officeDocument/2006/relationships/slide" Target="/ppt/slides/slide6.xml" Id="R464f007f7f4947f8" /><Relationship Type="http://schemas.openxmlformats.org/officeDocument/2006/relationships/slide" Target="/ppt/slides/slide7.xml" Id="R5e91ba58b9674a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664e2674c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93df7534a43e4" /><Relationship Type="http://schemas.openxmlformats.org/officeDocument/2006/relationships/theme" Target="/ppt/slideMasters/theme/theme1.xml" Id="Rd00000b1e3c4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93df7534a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abaaaaac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e6cf0123e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45aa4b2e648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e5f99f248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98169e6b8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a31807267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88450e1bd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PESTUA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PESTUA INVEST AS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2 007 344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KÅRE ØVERÅS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OLAUG ØVERÅS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42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henning.overaas@nessetpost.no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914 999 170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