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7898ba0f1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ad153ed9f4b90"/>
  </p:sldMasterIdLst>
  <p:sldIdLst>
    <p:sldId xmlns:r="http://schemas.openxmlformats.org/officeDocument/2006/relationships" id="256" r:id="Rfcf088c8bde24fa6"/>
    <p:sldId xmlns:r="http://schemas.openxmlformats.org/officeDocument/2006/relationships" id="257" r:id="R6e4ece1af5e6436e"/>
    <p:sldId xmlns:r="http://schemas.openxmlformats.org/officeDocument/2006/relationships" id="258" r:id="R3c575de7ae544cd7"/>
    <p:sldId xmlns:r="http://schemas.openxmlformats.org/officeDocument/2006/relationships" id="259" r:id="R166e84ceed0145e8"/>
    <p:sldId xmlns:r="http://schemas.openxmlformats.org/officeDocument/2006/relationships" id="260" r:id="R095aa242946848d3"/>
    <p:sldId xmlns:r="http://schemas.openxmlformats.org/officeDocument/2006/relationships" id="261" r:id="R872308b114af4457"/>
    <p:sldId xmlns:r="http://schemas.openxmlformats.org/officeDocument/2006/relationships" id="262" r:id="R37a1e406f328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ad153ed9f4b90" /><Relationship Type="http://schemas.openxmlformats.org/officeDocument/2006/relationships/slide" Target="/ppt/slides/slide1.xml" Id="Rfcf088c8bde24fa6" /><Relationship Type="http://schemas.openxmlformats.org/officeDocument/2006/relationships/slide" Target="/ppt/slides/slide2.xml" Id="R6e4ece1af5e6436e" /><Relationship Type="http://schemas.openxmlformats.org/officeDocument/2006/relationships/slide" Target="/ppt/slides/slide3.xml" Id="R3c575de7ae544cd7" /><Relationship Type="http://schemas.openxmlformats.org/officeDocument/2006/relationships/slide" Target="/ppt/slides/slide4.xml" Id="R166e84ceed0145e8" /><Relationship Type="http://schemas.openxmlformats.org/officeDocument/2006/relationships/slide" Target="/ppt/slides/slide5.xml" Id="R095aa242946848d3" /><Relationship Type="http://schemas.openxmlformats.org/officeDocument/2006/relationships/slide" Target="/ppt/slides/slide6.xml" Id="R872308b114af4457" /><Relationship Type="http://schemas.openxmlformats.org/officeDocument/2006/relationships/slide" Target="/ppt/slides/slide7.xml" Id="R37a1e406f328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40f6bb472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048898234b9c" /><Relationship Type="http://schemas.openxmlformats.org/officeDocument/2006/relationships/theme" Target="/ppt/slideMasters/theme/theme1.xml" Id="R55b5fa930f38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b04889823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5f218313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dccd464c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f778cf24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869d4095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44ac61d9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ea9c692f9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653f64ca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ELISE OTTERLEI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 D Y BRENNE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547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marit.otterlei@gmail.com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