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10b39ea6f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1d6a88f4644e7"/>
  </p:sldMasterIdLst>
  <p:sldIdLst>
    <p:sldId xmlns:r="http://schemas.openxmlformats.org/officeDocument/2006/relationships" id="256" r:id="Ra0f236dc01824abe"/>
    <p:sldId xmlns:r="http://schemas.openxmlformats.org/officeDocument/2006/relationships" id="257" r:id="R70487ab19cf446c2"/>
    <p:sldId xmlns:r="http://schemas.openxmlformats.org/officeDocument/2006/relationships" id="258" r:id="Ra1aacb6f6b004b7e"/>
    <p:sldId xmlns:r="http://schemas.openxmlformats.org/officeDocument/2006/relationships" id="259" r:id="R3d1a5b1eb9e1438d"/>
    <p:sldId xmlns:r="http://schemas.openxmlformats.org/officeDocument/2006/relationships" id="260" r:id="R633eab760b3142bf"/>
    <p:sldId xmlns:r="http://schemas.openxmlformats.org/officeDocument/2006/relationships" id="261" r:id="Rb525fb1d68224408"/>
    <p:sldId xmlns:r="http://schemas.openxmlformats.org/officeDocument/2006/relationships" id="262" r:id="R10973983b458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1d6a88f4644e7" /><Relationship Type="http://schemas.openxmlformats.org/officeDocument/2006/relationships/slide" Target="/ppt/slides/slide1.xml" Id="Ra0f236dc01824abe" /><Relationship Type="http://schemas.openxmlformats.org/officeDocument/2006/relationships/slide" Target="/ppt/slides/slide2.xml" Id="R70487ab19cf446c2" /><Relationship Type="http://schemas.openxmlformats.org/officeDocument/2006/relationships/slide" Target="/ppt/slides/slide3.xml" Id="Ra1aacb6f6b004b7e" /><Relationship Type="http://schemas.openxmlformats.org/officeDocument/2006/relationships/slide" Target="/ppt/slides/slide4.xml" Id="R3d1a5b1eb9e1438d" /><Relationship Type="http://schemas.openxmlformats.org/officeDocument/2006/relationships/slide" Target="/ppt/slides/slide5.xml" Id="R633eab760b3142bf" /><Relationship Type="http://schemas.openxmlformats.org/officeDocument/2006/relationships/slide" Target="/ppt/slides/slide6.xml" Id="Rb525fb1d68224408" /><Relationship Type="http://schemas.openxmlformats.org/officeDocument/2006/relationships/slide" Target="/ppt/slides/slide7.xml" Id="R10973983b458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c9241a1c5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a0f945f3f4d8d" /><Relationship Type="http://schemas.openxmlformats.org/officeDocument/2006/relationships/theme" Target="/ppt/slideMasters/theme/theme1.xml" Id="Rba25f93cb81343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a0f945f3f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2184c311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d0d482af1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c3523f66449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205ee02f6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a105065aa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70a0cb27147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17091c7cf4c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HANSGARD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9 566 415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9 166 016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HÅNES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HÅNES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HÅNES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HÅNES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HÅNES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Hånes, Dalsfjordvegen 428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915 017 177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HANSGARD AS</a:t>
            </a:r>
          </a:p>
        </p:txBody>
      </p:sp>
    </p:spTree>
  </p:cSld>
  <p:clrMapOvr>
    <a:masterClrMapping xmlns:a="http://schemas.openxmlformats.org/drawingml/2006/main"/>
  </p:clrMapOvr>
</p:sld>
</file>