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e9d3681e2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2e638a3134ee1"/>
  </p:sldMasterIdLst>
  <p:sldIdLst>
    <p:sldId xmlns:r="http://schemas.openxmlformats.org/officeDocument/2006/relationships" id="256" r:id="Ref8979cfd57c4fa6"/>
    <p:sldId xmlns:r="http://schemas.openxmlformats.org/officeDocument/2006/relationships" id="257" r:id="R86abfdaa09654362"/>
    <p:sldId xmlns:r="http://schemas.openxmlformats.org/officeDocument/2006/relationships" id="258" r:id="R9081dced16de41cb"/>
    <p:sldId xmlns:r="http://schemas.openxmlformats.org/officeDocument/2006/relationships" id="259" r:id="Rb089de63947c4add"/>
    <p:sldId xmlns:r="http://schemas.openxmlformats.org/officeDocument/2006/relationships" id="260" r:id="R40bde4083d304285"/>
    <p:sldId xmlns:r="http://schemas.openxmlformats.org/officeDocument/2006/relationships" id="261" r:id="R57242abfe1ef4fa4"/>
    <p:sldId xmlns:r="http://schemas.openxmlformats.org/officeDocument/2006/relationships" id="262" r:id="R8dd84dadd90d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2e638a3134ee1" /><Relationship Type="http://schemas.openxmlformats.org/officeDocument/2006/relationships/slide" Target="/ppt/slides/slide1.xml" Id="Ref8979cfd57c4fa6" /><Relationship Type="http://schemas.openxmlformats.org/officeDocument/2006/relationships/slide" Target="/ppt/slides/slide2.xml" Id="R86abfdaa09654362" /><Relationship Type="http://schemas.openxmlformats.org/officeDocument/2006/relationships/slide" Target="/ppt/slides/slide3.xml" Id="R9081dced16de41cb" /><Relationship Type="http://schemas.openxmlformats.org/officeDocument/2006/relationships/slide" Target="/ppt/slides/slide4.xml" Id="Rb089de63947c4add" /><Relationship Type="http://schemas.openxmlformats.org/officeDocument/2006/relationships/slide" Target="/ppt/slides/slide5.xml" Id="R40bde4083d304285" /><Relationship Type="http://schemas.openxmlformats.org/officeDocument/2006/relationships/slide" Target="/ppt/slides/slide6.xml" Id="R57242abfe1ef4fa4" /><Relationship Type="http://schemas.openxmlformats.org/officeDocument/2006/relationships/slide" Target="/ppt/slides/slide7.xml" Id="R8dd84dadd90d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f39d75572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04b803e4c4c55" /><Relationship Type="http://schemas.openxmlformats.org/officeDocument/2006/relationships/theme" Target="/ppt/slideMasters/theme/theme1.xml" Id="R0f3e63cd5dca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04b803e4c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8c882569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815df7b7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1aa09701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0bd22aade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b80a58ff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51d248b6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e7bc6d79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