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2e10e393654b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c5bf38a55645ed"/>
  </p:sldMasterIdLst>
  <p:sldIdLst>
    <p:sldId xmlns:r="http://schemas.openxmlformats.org/officeDocument/2006/relationships" id="256" r:id="Rdf50d4d326e44539"/>
    <p:sldId xmlns:r="http://schemas.openxmlformats.org/officeDocument/2006/relationships" id="257" r:id="Rb6d93f7ea8504be5"/>
    <p:sldId xmlns:r="http://schemas.openxmlformats.org/officeDocument/2006/relationships" id="258" r:id="R37089a0b1a934c35"/>
    <p:sldId xmlns:r="http://schemas.openxmlformats.org/officeDocument/2006/relationships" id="259" r:id="Ree23aa7d38024161"/>
    <p:sldId xmlns:r="http://schemas.openxmlformats.org/officeDocument/2006/relationships" id="260" r:id="Rd24dd0873ac34ef4"/>
    <p:sldId xmlns:r="http://schemas.openxmlformats.org/officeDocument/2006/relationships" id="261" r:id="Rc2e0882f50e94edb"/>
    <p:sldId xmlns:r="http://schemas.openxmlformats.org/officeDocument/2006/relationships" id="262" r:id="R1674ebec1a124a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c5bf38a55645ed" /><Relationship Type="http://schemas.openxmlformats.org/officeDocument/2006/relationships/slide" Target="/ppt/slides/slide1.xml" Id="Rdf50d4d326e44539" /><Relationship Type="http://schemas.openxmlformats.org/officeDocument/2006/relationships/slide" Target="/ppt/slides/slide2.xml" Id="Rb6d93f7ea8504be5" /><Relationship Type="http://schemas.openxmlformats.org/officeDocument/2006/relationships/slide" Target="/ppt/slides/slide3.xml" Id="R37089a0b1a934c35" /><Relationship Type="http://schemas.openxmlformats.org/officeDocument/2006/relationships/slide" Target="/ppt/slides/slide4.xml" Id="Ree23aa7d38024161" /><Relationship Type="http://schemas.openxmlformats.org/officeDocument/2006/relationships/slide" Target="/ppt/slides/slide5.xml" Id="Rd24dd0873ac34ef4" /><Relationship Type="http://schemas.openxmlformats.org/officeDocument/2006/relationships/slide" Target="/ppt/slides/slide6.xml" Id="Rc2e0882f50e94edb" /><Relationship Type="http://schemas.openxmlformats.org/officeDocument/2006/relationships/slide" Target="/ppt/slides/slide7.xml" Id="R1674ebec1a124a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8bc92d32a347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84a24d48d4035" /><Relationship Type="http://schemas.openxmlformats.org/officeDocument/2006/relationships/theme" Target="/ppt/slideMasters/theme/theme1.xml" Id="R07f328b32a2342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d84a24d48d40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316c5caf040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9f8d941ac43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f38a6706549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c9c3b1a764e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aae9b3e6e48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6a0399cff46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c8ae821c640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BJERKVIK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BJERKVIK INVEST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7 746 453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9 283 193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11 195 243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AKSEL BJERKVIK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Steinsvikkroken 31C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5237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915 023 207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BJERKVIK INVEST AS</a:t>
            </a:r>
          </a:p>
        </p:txBody>
      </p:sp>
    </p:spTree>
  </p:cSld>
  <p:clrMapOvr>
    <a:masterClrMapping xmlns:a="http://schemas.openxmlformats.org/drawingml/2006/main"/>
  </p:clrMapOvr>
</p:sld>
</file>