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2a00a20f274b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cf87bd783d46a4"/>
  </p:sldMasterIdLst>
  <p:sldIdLst>
    <p:sldId xmlns:r="http://schemas.openxmlformats.org/officeDocument/2006/relationships" id="256" r:id="Rc3b95cb15231499d"/>
    <p:sldId xmlns:r="http://schemas.openxmlformats.org/officeDocument/2006/relationships" id="257" r:id="Rfd57d03dba8a4d20"/>
    <p:sldId xmlns:r="http://schemas.openxmlformats.org/officeDocument/2006/relationships" id="258" r:id="Rbfb30f9468be46e8"/>
    <p:sldId xmlns:r="http://schemas.openxmlformats.org/officeDocument/2006/relationships" id="259" r:id="R334cda1ea3fa4ac1"/>
    <p:sldId xmlns:r="http://schemas.openxmlformats.org/officeDocument/2006/relationships" id="260" r:id="Rac987db108dd43a7"/>
    <p:sldId xmlns:r="http://schemas.openxmlformats.org/officeDocument/2006/relationships" id="261" r:id="R2221ff58c084483f"/>
    <p:sldId xmlns:r="http://schemas.openxmlformats.org/officeDocument/2006/relationships" id="262" r:id="R3e775a755d004b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cf87bd783d46a4" /><Relationship Type="http://schemas.openxmlformats.org/officeDocument/2006/relationships/slide" Target="/ppt/slides/slide1.xml" Id="Rc3b95cb15231499d" /><Relationship Type="http://schemas.openxmlformats.org/officeDocument/2006/relationships/slide" Target="/ppt/slides/slide2.xml" Id="Rfd57d03dba8a4d20" /><Relationship Type="http://schemas.openxmlformats.org/officeDocument/2006/relationships/slide" Target="/ppt/slides/slide3.xml" Id="Rbfb30f9468be46e8" /><Relationship Type="http://schemas.openxmlformats.org/officeDocument/2006/relationships/slide" Target="/ppt/slides/slide4.xml" Id="R334cda1ea3fa4ac1" /><Relationship Type="http://schemas.openxmlformats.org/officeDocument/2006/relationships/slide" Target="/ppt/slides/slide5.xml" Id="Rac987db108dd43a7" /><Relationship Type="http://schemas.openxmlformats.org/officeDocument/2006/relationships/slide" Target="/ppt/slides/slide6.xml" Id="R2221ff58c084483f" /><Relationship Type="http://schemas.openxmlformats.org/officeDocument/2006/relationships/slide" Target="/ppt/slides/slide7.xml" Id="R3e775a755d004b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11883891c54d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0a318639d47e6" /><Relationship Type="http://schemas.openxmlformats.org/officeDocument/2006/relationships/theme" Target="/ppt/slideMasters/theme/theme1.xml" Id="Rdd53f5aecc5940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90a318639d47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5b4f4692040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7f6c6522d43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fda6ae5cb45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cf2b5ee5a41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c0817cf6040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2fefe331b48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4ddf1b3d845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PRYDZ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278 568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163 510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2 323 711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27 440 682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30 092 812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ARNE PRYDZ GLADHAUG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915 024 173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EIENDOM AS</a:t>
            </a:r>
          </a:p>
        </p:txBody>
      </p:sp>
    </p:spTree>
  </p:cSld>
  <p:clrMapOvr>
    <a:masterClrMapping xmlns:a="http://schemas.openxmlformats.org/drawingml/2006/main"/>
  </p:clrMapOvr>
</p:sld>
</file>