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26d7190f4c44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b0f3b32e704b69"/>
  </p:sldMasterIdLst>
  <p:sldIdLst>
    <p:sldId xmlns:r="http://schemas.openxmlformats.org/officeDocument/2006/relationships" id="256" r:id="R0c16786f0318495f"/>
    <p:sldId xmlns:r="http://schemas.openxmlformats.org/officeDocument/2006/relationships" id="257" r:id="R501870da4c2a4389"/>
    <p:sldId xmlns:r="http://schemas.openxmlformats.org/officeDocument/2006/relationships" id="258" r:id="R75a5843bc2dc4903"/>
    <p:sldId xmlns:r="http://schemas.openxmlformats.org/officeDocument/2006/relationships" id="259" r:id="R23e458a7b7a047ab"/>
    <p:sldId xmlns:r="http://schemas.openxmlformats.org/officeDocument/2006/relationships" id="260" r:id="R9b106f35d94e4d7c"/>
    <p:sldId xmlns:r="http://schemas.openxmlformats.org/officeDocument/2006/relationships" id="261" r:id="R69c99a6fa5e048c0"/>
    <p:sldId xmlns:r="http://schemas.openxmlformats.org/officeDocument/2006/relationships" id="262" r:id="R69b42c13d6bb4c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b0f3b32e704b69" /><Relationship Type="http://schemas.openxmlformats.org/officeDocument/2006/relationships/slide" Target="/ppt/slides/slide1.xml" Id="R0c16786f0318495f" /><Relationship Type="http://schemas.openxmlformats.org/officeDocument/2006/relationships/slide" Target="/ppt/slides/slide2.xml" Id="R501870da4c2a4389" /><Relationship Type="http://schemas.openxmlformats.org/officeDocument/2006/relationships/slide" Target="/ppt/slides/slide3.xml" Id="R75a5843bc2dc4903" /><Relationship Type="http://schemas.openxmlformats.org/officeDocument/2006/relationships/slide" Target="/ppt/slides/slide4.xml" Id="R23e458a7b7a047ab" /><Relationship Type="http://schemas.openxmlformats.org/officeDocument/2006/relationships/slide" Target="/ppt/slides/slide5.xml" Id="R9b106f35d94e4d7c" /><Relationship Type="http://schemas.openxmlformats.org/officeDocument/2006/relationships/slide" Target="/ppt/slides/slide6.xml" Id="R69c99a6fa5e048c0" /><Relationship Type="http://schemas.openxmlformats.org/officeDocument/2006/relationships/slide" Target="/ppt/slides/slide7.xml" Id="R69b42c13d6bb4c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f95e48c86f48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1ba6e66216477b" /><Relationship Type="http://schemas.openxmlformats.org/officeDocument/2006/relationships/theme" Target="/ppt/slideMasters/theme/theme1.xml" Id="R48cf6528ba4245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1ba6e6621647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c8f737d8444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1030c2d0146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616f0118ac42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c8cfac254f49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bbf02bf80145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4cf9e38eea44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f44f4a6c8c46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JTA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JTA KAPITAL AS ble etablert [år] og holder til i Fitjar.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251 909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4 716 099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4 777 448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AARSKOG JAN TORE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Jan Tore Aarskog, Rossnessvingen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5419 Fitjar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915 051 650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JTA KAPITAL AS</a:t>
            </a:r>
          </a:p>
        </p:txBody>
      </p:sp>
    </p:spTree>
  </p:cSld>
  <p:clrMapOvr>
    <a:masterClrMapping xmlns:a="http://schemas.openxmlformats.org/drawingml/2006/main"/>
  </p:clrMapOvr>
</p:sld>
</file>