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64bed3f1fb49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3fad95cc464542"/>
  </p:sldMasterIdLst>
  <p:sldIdLst>
    <p:sldId xmlns:r="http://schemas.openxmlformats.org/officeDocument/2006/relationships" id="256" r:id="R85c515087f3c4317"/>
    <p:sldId xmlns:r="http://schemas.openxmlformats.org/officeDocument/2006/relationships" id="257" r:id="Rf2f3c63cbf1a49da"/>
    <p:sldId xmlns:r="http://schemas.openxmlformats.org/officeDocument/2006/relationships" id="258" r:id="Rb17b2b6dc39e4c63"/>
    <p:sldId xmlns:r="http://schemas.openxmlformats.org/officeDocument/2006/relationships" id="259" r:id="Rbeba83c1f1114343"/>
    <p:sldId xmlns:r="http://schemas.openxmlformats.org/officeDocument/2006/relationships" id="260" r:id="Rce965a70ae25424e"/>
    <p:sldId xmlns:r="http://schemas.openxmlformats.org/officeDocument/2006/relationships" id="261" r:id="Ra11cc07deb494e64"/>
    <p:sldId xmlns:r="http://schemas.openxmlformats.org/officeDocument/2006/relationships" id="262" r:id="R2b1042dcc7d84d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3fad95cc464542" /><Relationship Type="http://schemas.openxmlformats.org/officeDocument/2006/relationships/slide" Target="/ppt/slides/slide1.xml" Id="R85c515087f3c4317" /><Relationship Type="http://schemas.openxmlformats.org/officeDocument/2006/relationships/slide" Target="/ppt/slides/slide2.xml" Id="Rf2f3c63cbf1a49da" /><Relationship Type="http://schemas.openxmlformats.org/officeDocument/2006/relationships/slide" Target="/ppt/slides/slide3.xml" Id="Rb17b2b6dc39e4c63" /><Relationship Type="http://schemas.openxmlformats.org/officeDocument/2006/relationships/slide" Target="/ppt/slides/slide4.xml" Id="Rbeba83c1f1114343" /><Relationship Type="http://schemas.openxmlformats.org/officeDocument/2006/relationships/slide" Target="/ppt/slides/slide5.xml" Id="Rce965a70ae25424e" /><Relationship Type="http://schemas.openxmlformats.org/officeDocument/2006/relationships/slide" Target="/ppt/slides/slide6.xml" Id="Ra11cc07deb494e64" /><Relationship Type="http://schemas.openxmlformats.org/officeDocument/2006/relationships/slide" Target="/ppt/slides/slide7.xml" Id="R2b1042dcc7d84d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e6dc1e3e204b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339f12b3b40df" /><Relationship Type="http://schemas.openxmlformats.org/officeDocument/2006/relationships/theme" Target="/ppt/slideMasters/theme/theme1.xml" Id="R168d110f60bf49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a339f12b3b40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ede253f1c4c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8b1aaec5d4c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b939e5cae40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62e06d2f649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ab6bfe5a44c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12ca54eca45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d05c0347d49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STILILL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STILILL INVEST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97 650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182 767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LILLESTØL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Stian Lillestøl, Prost Ankers gate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stilil@hotmail.com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915 056 164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STILILL INVEST AS</a:t>
            </a:r>
          </a:p>
        </p:txBody>
      </p:sp>
    </p:spTree>
  </p:cSld>
  <p:clrMapOvr>
    <a:masterClrMapping xmlns:a="http://schemas.openxmlformats.org/drawingml/2006/main"/>
  </p:clrMapOvr>
</p:sld>
</file>