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785647440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59363997b45bf"/>
  </p:sldMasterIdLst>
  <p:sldIdLst>
    <p:sldId xmlns:r="http://schemas.openxmlformats.org/officeDocument/2006/relationships" id="256" r:id="Ra278bb90acaa4746"/>
    <p:sldId xmlns:r="http://schemas.openxmlformats.org/officeDocument/2006/relationships" id="257" r:id="Re201796022fc4b94"/>
    <p:sldId xmlns:r="http://schemas.openxmlformats.org/officeDocument/2006/relationships" id="258" r:id="R79c2111e7ab84980"/>
    <p:sldId xmlns:r="http://schemas.openxmlformats.org/officeDocument/2006/relationships" id="259" r:id="R2b0e522463b24711"/>
    <p:sldId xmlns:r="http://schemas.openxmlformats.org/officeDocument/2006/relationships" id="260" r:id="Ra7a6ffd0e20943e7"/>
    <p:sldId xmlns:r="http://schemas.openxmlformats.org/officeDocument/2006/relationships" id="261" r:id="R171bae457256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59363997b45bf" /><Relationship Type="http://schemas.openxmlformats.org/officeDocument/2006/relationships/slide" Target="/ppt/slides/slide1.xml" Id="Ra278bb90acaa4746" /><Relationship Type="http://schemas.openxmlformats.org/officeDocument/2006/relationships/slide" Target="/ppt/slides/slide2.xml" Id="Re201796022fc4b94" /><Relationship Type="http://schemas.openxmlformats.org/officeDocument/2006/relationships/slide" Target="/ppt/slides/slide3.xml" Id="R79c2111e7ab84980" /><Relationship Type="http://schemas.openxmlformats.org/officeDocument/2006/relationships/slide" Target="/ppt/slides/slide4.xml" Id="R2b0e522463b24711" /><Relationship Type="http://schemas.openxmlformats.org/officeDocument/2006/relationships/slide" Target="/ppt/slides/slide5.xml" Id="Ra7a6ffd0e20943e7" /><Relationship Type="http://schemas.openxmlformats.org/officeDocument/2006/relationships/slide" Target="/ppt/slides/slide6.xml" Id="R171bae457256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ac77844ab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309a79864840" /><Relationship Type="http://schemas.openxmlformats.org/officeDocument/2006/relationships/theme" Target="/ppt/slideMasters/theme/theme1.xml" Id="Rf86d6751e4e8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c309a7986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4f70585a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f0247d3d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9e22c596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04a89b22d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50183b75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a7744f85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KJELDSEN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