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92617e31d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c6d1c7120454f"/>
  </p:sldMasterIdLst>
  <p:sldIdLst>
    <p:sldId xmlns:r="http://schemas.openxmlformats.org/officeDocument/2006/relationships" id="256" r:id="R79a8813d537548c7"/>
    <p:sldId xmlns:r="http://schemas.openxmlformats.org/officeDocument/2006/relationships" id="257" r:id="R11f918f850d1401c"/>
    <p:sldId xmlns:r="http://schemas.openxmlformats.org/officeDocument/2006/relationships" id="258" r:id="R60d2184b5b3b47a6"/>
    <p:sldId xmlns:r="http://schemas.openxmlformats.org/officeDocument/2006/relationships" id="259" r:id="R34967c0d23524c62"/>
    <p:sldId xmlns:r="http://schemas.openxmlformats.org/officeDocument/2006/relationships" id="260" r:id="R3f8f31d069004615"/>
    <p:sldId xmlns:r="http://schemas.openxmlformats.org/officeDocument/2006/relationships" id="261" r:id="R0160bb44af2d46b1"/>
    <p:sldId xmlns:r="http://schemas.openxmlformats.org/officeDocument/2006/relationships" id="262" r:id="Rebe67ba76ed5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c6d1c7120454f" /><Relationship Type="http://schemas.openxmlformats.org/officeDocument/2006/relationships/slide" Target="/ppt/slides/slide1.xml" Id="R79a8813d537548c7" /><Relationship Type="http://schemas.openxmlformats.org/officeDocument/2006/relationships/slide" Target="/ppt/slides/slide2.xml" Id="R11f918f850d1401c" /><Relationship Type="http://schemas.openxmlformats.org/officeDocument/2006/relationships/slide" Target="/ppt/slides/slide3.xml" Id="R60d2184b5b3b47a6" /><Relationship Type="http://schemas.openxmlformats.org/officeDocument/2006/relationships/slide" Target="/ppt/slides/slide4.xml" Id="R34967c0d23524c62" /><Relationship Type="http://schemas.openxmlformats.org/officeDocument/2006/relationships/slide" Target="/ppt/slides/slide5.xml" Id="R3f8f31d069004615" /><Relationship Type="http://schemas.openxmlformats.org/officeDocument/2006/relationships/slide" Target="/ppt/slides/slide6.xml" Id="R0160bb44af2d46b1" /><Relationship Type="http://schemas.openxmlformats.org/officeDocument/2006/relationships/slide" Target="/ppt/slides/slide7.xml" Id="Rebe67ba76ed5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08c62426b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bc1ef4c6408f" /><Relationship Type="http://schemas.openxmlformats.org/officeDocument/2006/relationships/theme" Target="/ppt/slideMasters/theme/theme1.xml" Id="Ra35474072966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2bc1ef4c6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735df5b1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c4e9f729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67f098e3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0f6efa16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508452d9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88a426b5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1c1d54f4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KJELDSEN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KJELDSEN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10 138 945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HARTVIG KJELDSEN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