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c727ae4c884d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30ab7df2c8434e"/>
  </p:sldMasterIdLst>
  <p:sldIdLst>
    <p:sldId xmlns:r="http://schemas.openxmlformats.org/officeDocument/2006/relationships" id="256" r:id="Rb8b8fa25da8b4685"/>
    <p:sldId xmlns:r="http://schemas.openxmlformats.org/officeDocument/2006/relationships" id="257" r:id="R67de7f6fa54d459e"/>
    <p:sldId xmlns:r="http://schemas.openxmlformats.org/officeDocument/2006/relationships" id="258" r:id="R63657749ea904056"/>
    <p:sldId xmlns:r="http://schemas.openxmlformats.org/officeDocument/2006/relationships" id="259" r:id="Rbc1928cd4a0c4279"/>
    <p:sldId xmlns:r="http://schemas.openxmlformats.org/officeDocument/2006/relationships" id="260" r:id="R0c4f5f7efe1a4a89"/>
    <p:sldId xmlns:r="http://schemas.openxmlformats.org/officeDocument/2006/relationships" id="261" r:id="R1139db1f76104519"/>
    <p:sldId xmlns:r="http://schemas.openxmlformats.org/officeDocument/2006/relationships" id="262" r:id="R3ce5afc4815b4e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30ab7df2c8434e" /><Relationship Type="http://schemas.openxmlformats.org/officeDocument/2006/relationships/slide" Target="/ppt/slides/slide1.xml" Id="Rb8b8fa25da8b4685" /><Relationship Type="http://schemas.openxmlformats.org/officeDocument/2006/relationships/slide" Target="/ppt/slides/slide2.xml" Id="R67de7f6fa54d459e" /><Relationship Type="http://schemas.openxmlformats.org/officeDocument/2006/relationships/slide" Target="/ppt/slides/slide3.xml" Id="R63657749ea904056" /><Relationship Type="http://schemas.openxmlformats.org/officeDocument/2006/relationships/slide" Target="/ppt/slides/slide4.xml" Id="Rbc1928cd4a0c4279" /><Relationship Type="http://schemas.openxmlformats.org/officeDocument/2006/relationships/slide" Target="/ppt/slides/slide5.xml" Id="R0c4f5f7efe1a4a89" /><Relationship Type="http://schemas.openxmlformats.org/officeDocument/2006/relationships/slide" Target="/ppt/slides/slide6.xml" Id="R1139db1f76104519" /><Relationship Type="http://schemas.openxmlformats.org/officeDocument/2006/relationships/slide" Target="/ppt/slides/slide7.xml" Id="R3ce5afc4815b4e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607c2bde943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205f6cc454a7b" /><Relationship Type="http://schemas.openxmlformats.org/officeDocument/2006/relationships/theme" Target="/ppt/slideMasters/theme/theme1.xml" Id="R11cd74f4e3b947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4205f6cc45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af451a8f84f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0e8bcd3ea40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2c41884bf48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c94ff461449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9d73ccd3043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43ca0d3a243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4237f8c5a4c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GBA VVS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GBA VVS RÅDGIVNING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467 415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5 205 008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BAKKAN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7507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gisle.bakkan@gmail.com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915 083 196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