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40709d168046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a115ea17da47ad"/>
  </p:sldMasterIdLst>
  <p:sldIdLst>
    <p:sldId xmlns:r="http://schemas.openxmlformats.org/officeDocument/2006/relationships" id="256" r:id="Re69a10ee6a7243c1"/>
    <p:sldId xmlns:r="http://schemas.openxmlformats.org/officeDocument/2006/relationships" id="257" r:id="R41dea2e5c65a4d22"/>
    <p:sldId xmlns:r="http://schemas.openxmlformats.org/officeDocument/2006/relationships" id="258" r:id="R60bd7d07c9674710"/>
    <p:sldId xmlns:r="http://schemas.openxmlformats.org/officeDocument/2006/relationships" id="259" r:id="R1d008a63a36b46bc"/>
    <p:sldId xmlns:r="http://schemas.openxmlformats.org/officeDocument/2006/relationships" id="260" r:id="R1627dec0d2cd4b6c"/>
    <p:sldId xmlns:r="http://schemas.openxmlformats.org/officeDocument/2006/relationships" id="261" r:id="R56e58770ada94a1d"/>
    <p:sldId xmlns:r="http://schemas.openxmlformats.org/officeDocument/2006/relationships" id="262" r:id="Re507519f362045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a115ea17da47ad" /><Relationship Type="http://schemas.openxmlformats.org/officeDocument/2006/relationships/slide" Target="/ppt/slides/slide1.xml" Id="Re69a10ee6a7243c1" /><Relationship Type="http://schemas.openxmlformats.org/officeDocument/2006/relationships/slide" Target="/ppt/slides/slide2.xml" Id="R41dea2e5c65a4d22" /><Relationship Type="http://schemas.openxmlformats.org/officeDocument/2006/relationships/slide" Target="/ppt/slides/slide3.xml" Id="R60bd7d07c9674710" /><Relationship Type="http://schemas.openxmlformats.org/officeDocument/2006/relationships/slide" Target="/ppt/slides/slide4.xml" Id="R1d008a63a36b46bc" /><Relationship Type="http://schemas.openxmlformats.org/officeDocument/2006/relationships/slide" Target="/ppt/slides/slide5.xml" Id="R1627dec0d2cd4b6c" /><Relationship Type="http://schemas.openxmlformats.org/officeDocument/2006/relationships/slide" Target="/ppt/slides/slide6.xml" Id="R56e58770ada94a1d" /><Relationship Type="http://schemas.openxmlformats.org/officeDocument/2006/relationships/slide" Target="/ppt/slides/slide7.xml" Id="Re507519f362045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3b86c9467248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86403d32284978" /><Relationship Type="http://schemas.openxmlformats.org/officeDocument/2006/relationships/theme" Target="/ppt/slideMasters/theme/theme1.xml" Id="Rc04ba692f70749a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86403d322849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4894408fa443a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ca2d840bb849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7a3e2bb7e3493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93019210ba41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3957bf6ea447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74ad6bf7b845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f33676f2444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BORGHATTEN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BORGHATTEN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1 692 329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1 665 004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1 665 250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5 300 161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5 710 161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 FREDRIK GETZ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BORGHATTEN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Moltke Moes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jfgetz@yahoo.com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915 094 945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BORGHATTEN AS</a:t>
            </a:r>
          </a:p>
        </p:txBody>
      </p:sp>
    </p:spTree>
  </p:cSld>
  <p:clrMapOvr>
    <a:masterClrMapping xmlns:a="http://schemas.openxmlformats.org/drawingml/2006/main"/>
  </p:clrMapOvr>
</p:sld>
</file>