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27ca81e9a344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a642923f9a4990"/>
  </p:sldMasterIdLst>
  <p:sldIdLst>
    <p:sldId xmlns:r="http://schemas.openxmlformats.org/officeDocument/2006/relationships" id="256" r:id="R06c83039c0e44cd3"/>
    <p:sldId xmlns:r="http://schemas.openxmlformats.org/officeDocument/2006/relationships" id="257" r:id="R869630ef2e144fee"/>
    <p:sldId xmlns:r="http://schemas.openxmlformats.org/officeDocument/2006/relationships" id="258" r:id="Rd29ff40387aa403b"/>
    <p:sldId xmlns:r="http://schemas.openxmlformats.org/officeDocument/2006/relationships" id="259" r:id="R5cb873f5914d4f2b"/>
    <p:sldId xmlns:r="http://schemas.openxmlformats.org/officeDocument/2006/relationships" id="260" r:id="R09348fa7af384182"/>
    <p:sldId xmlns:r="http://schemas.openxmlformats.org/officeDocument/2006/relationships" id="261" r:id="Rc55b6027edab4dec"/>
    <p:sldId xmlns:r="http://schemas.openxmlformats.org/officeDocument/2006/relationships" id="262" r:id="R5e5697c3adb34f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a642923f9a4990" /><Relationship Type="http://schemas.openxmlformats.org/officeDocument/2006/relationships/slide" Target="/ppt/slides/slide1.xml" Id="R06c83039c0e44cd3" /><Relationship Type="http://schemas.openxmlformats.org/officeDocument/2006/relationships/slide" Target="/ppt/slides/slide2.xml" Id="R869630ef2e144fee" /><Relationship Type="http://schemas.openxmlformats.org/officeDocument/2006/relationships/slide" Target="/ppt/slides/slide3.xml" Id="Rd29ff40387aa403b" /><Relationship Type="http://schemas.openxmlformats.org/officeDocument/2006/relationships/slide" Target="/ppt/slides/slide4.xml" Id="R5cb873f5914d4f2b" /><Relationship Type="http://schemas.openxmlformats.org/officeDocument/2006/relationships/slide" Target="/ppt/slides/slide5.xml" Id="R09348fa7af384182" /><Relationship Type="http://schemas.openxmlformats.org/officeDocument/2006/relationships/slide" Target="/ppt/slides/slide6.xml" Id="Rc55b6027edab4dec" /><Relationship Type="http://schemas.openxmlformats.org/officeDocument/2006/relationships/slide" Target="/ppt/slides/slide7.xml" Id="R5e5697c3adb34f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f734d537ea4f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76665970b4e62" /><Relationship Type="http://schemas.openxmlformats.org/officeDocument/2006/relationships/theme" Target="/ppt/slideMasters/theme/theme1.xml" Id="Rb4985b1403df41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676665970b4e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41bb3d2f94e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315b2013b42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69ab6bf4b4f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9bb38a95747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8d3c43abc4e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6b06c84f84f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02c1ca9504c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AALLS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AALLS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250 598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488 028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HORN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Notch AS, Brenneriveien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morten@aalls.no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915 101 763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AALLS AS</a:t>
            </a:r>
          </a:p>
        </p:txBody>
      </p:sp>
    </p:spTree>
  </p:cSld>
  <p:clrMapOvr>
    <a:masterClrMapping xmlns:a="http://schemas.openxmlformats.org/drawingml/2006/main"/>
  </p:clrMapOvr>
</p:sld>
</file>