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8a8b65a5b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12654d9ad4bf1"/>
  </p:sldMasterIdLst>
  <p:sldIdLst>
    <p:sldId xmlns:r="http://schemas.openxmlformats.org/officeDocument/2006/relationships" id="256" r:id="Rf1ecd922d61c4665"/>
    <p:sldId xmlns:r="http://schemas.openxmlformats.org/officeDocument/2006/relationships" id="257" r:id="R6c2f90e7bace4f91"/>
    <p:sldId xmlns:r="http://schemas.openxmlformats.org/officeDocument/2006/relationships" id="258" r:id="Re32b7db5f81042f7"/>
    <p:sldId xmlns:r="http://schemas.openxmlformats.org/officeDocument/2006/relationships" id="259" r:id="Rf15827a232d2443a"/>
    <p:sldId xmlns:r="http://schemas.openxmlformats.org/officeDocument/2006/relationships" id="260" r:id="R2d2ad5852ea74710"/>
    <p:sldId xmlns:r="http://schemas.openxmlformats.org/officeDocument/2006/relationships" id="261" r:id="R1ccb489fbc3f460a"/>
    <p:sldId xmlns:r="http://schemas.openxmlformats.org/officeDocument/2006/relationships" id="262" r:id="R3350b500f9a2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12654d9ad4bf1" /><Relationship Type="http://schemas.openxmlformats.org/officeDocument/2006/relationships/slide" Target="/ppt/slides/slide1.xml" Id="Rf1ecd922d61c4665" /><Relationship Type="http://schemas.openxmlformats.org/officeDocument/2006/relationships/slide" Target="/ppt/slides/slide2.xml" Id="R6c2f90e7bace4f91" /><Relationship Type="http://schemas.openxmlformats.org/officeDocument/2006/relationships/slide" Target="/ppt/slides/slide3.xml" Id="Re32b7db5f81042f7" /><Relationship Type="http://schemas.openxmlformats.org/officeDocument/2006/relationships/slide" Target="/ppt/slides/slide4.xml" Id="Rf15827a232d2443a" /><Relationship Type="http://schemas.openxmlformats.org/officeDocument/2006/relationships/slide" Target="/ppt/slides/slide5.xml" Id="R2d2ad5852ea74710" /><Relationship Type="http://schemas.openxmlformats.org/officeDocument/2006/relationships/slide" Target="/ppt/slides/slide6.xml" Id="R1ccb489fbc3f460a" /><Relationship Type="http://schemas.openxmlformats.org/officeDocument/2006/relationships/slide" Target="/ppt/slides/slide7.xml" Id="R3350b500f9a2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933b1f551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b2f060634160" /><Relationship Type="http://schemas.openxmlformats.org/officeDocument/2006/relationships/theme" Target="/ppt/slideMasters/theme/theme1.xml" Id="Re4ebe350a602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eb2f06063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f4e282eb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02ba2b29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1d8949ff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d68732dd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37b4b6d9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bff01b69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967f313b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KRISTIN OLESEN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Hushagasvingen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