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1f2f9d49d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d2ee807574de8"/>
  </p:sldMasterIdLst>
  <p:sldIdLst>
    <p:sldId xmlns:r="http://schemas.openxmlformats.org/officeDocument/2006/relationships" id="256" r:id="R44e5307c8b514b95"/>
    <p:sldId xmlns:r="http://schemas.openxmlformats.org/officeDocument/2006/relationships" id="257" r:id="R82b390f37dfa4b2f"/>
    <p:sldId xmlns:r="http://schemas.openxmlformats.org/officeDocument/2006/relationships" id="258" r:id="R31035d8379c34ccf"/>
    <p:sldId xmlns:r="http://schemas.openxmlformats.org/officeDocument/2006/relationships" id="259" r:id="R289ade9e954c4e82"/>
    <p:sldId xmlns:r="http://schemas.openxmlformats.org/officeDocument/2006/relationships" id="260" r:id="Rada872e46e204b37"/>
    <p:sldId xmlns:r="http://schemas.openxmlformats.org/officeDocument/2006/relationships" id="261" r:id="R4a4d8337d65d46b5"/>
    <p:sldId xmlns:r="http://schemas.openxmlformats.org/officeDocument/2006/relationships" id="262" r:id="R9bea320f83e4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d2ee807574de8" /><Relationship Type="http://schemas.openxmlformats.org/officeDocument/2006/relationships/slide" Target="/ppt/slides/slide1.xml" Id="R44e5307c8b514b95" /><Relationship Type="http://schemas.openxmlformats.org/officeDocument/2006/relationships/slide" Target="/ppt/slides/slide2.xml" Id="R82b390f37dfa4b2f" /><Relationship Type="http://schemas.openxmlformats.org/officeDocument/2006/relationships/slide" Target="/ppt/slides/slide3.xml" Id="R31035d8379c34ccf" /><Relationship Type="http://schemas.openxmlformats.org/officeDocument/2006/relationships/slide" Target="/ppt/slides/slide4.xml" Id="R289ade9e954c4e82" /><Relationship Type="http://schemas.openxmlformats.org/officeDocument/2006/relationships/slide" Target="/ppt/slides/slide5.xml" Id="Rada872e46e204b37" /><Relationship Type="http://schemas.openxmlformats.org/officeDocument/2006/relationships/slide" Target="/ppt/slides/slide6.xml" Id="R4a4d8337d65d46b5" /><Relationship Type="http://schemas.openxmlformats.org/officeDocument/2006/relationships/slide" Target="/ppt/slides/slide7.xml" Id="R9bea320f83e4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4591b6d58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5ba70a0d74968" /><Relationship Type="http://schemas.openxmlformats.org/officeDocument/2006/relationships/theme" Target="/ppt/slideMasters/theme/theme1.xml" Id="R9ac44629ceae45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5ba70a0d749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fa2e4c8a5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6ee297217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d3f5beed8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0ab3182dc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c962c1506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6a2f9588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97910dda49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BERGSPITZE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BERGSPITZE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KRISTIAN NILO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Tim Nilo, Bogstadveien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915 143 075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BERGSPITZE AS</a:t>
            </a:r>
          </a:p>
        </p:txBody>
      </p:sp>
    </p:spTree>
  </p:cSld>
  <p:clrMapOvr>
    <a:masterClrMapping xmlns:a="http://schemas.openxmlformats.org/drawingml/2006/main"/>
  </p:clrMapOvr>
</p:sld>
</file>