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ab8f5bb42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805971b814e35"/>
  </p:sldMasterIdLst>
  <p:sldIdLst>
    <p:sldId xmlns:r="http://schemas.openxmlformats.org/officeDocument/2006/relationships" id="256" r:id="R2a3fe8bf69ea4110"/>
    <p:sldId xmlns:r="http://schemas.openxmlformats.org/officeDocument/2006/relationships" id="257" r:id="Red97d806a4034c3e"/>
    <p:sldId xmlns:r="http://schemas.openxmlformats.org/officeDocument/2006/relationships" id="258" r:id="R1ad8301257104e7b"/>
    <p:sldId xmlns:r="http://schemas.openxmlformats.org/officeDocument/2006/relationships" id="259" r:id="R0c46b3313b9e4ef1"/>
    <p:sldId xmlns:r="http://schemas.openxmlformats.org/officeDocument/2006/relationships" id="260" r:id="Rfc3d51ad36e4417c"/>
    <p:sldId xmlns:r="http://schemas.openxmlformats.org/officeDocument/2006/relationships" id="261" r:id="Re77b08bbc80745fb"/>
    <p:sldId xmlns:r="http://schemas.openxmlformats.org/officeDocument/2006/relationships" id="262" r:id="Rc87fc7b2c00f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805971b814e35" /><Relationship Type="http://schemas.openxmlformats.org/officeDocument/2006/relationships/slide" Target="/ppt/slides/slide1.xml" Id="R2a3fe8bf69ea4110" /><Relationship Type="http://schemas.openxmlformats.org/officeDocument/2006/relationships/slide" Target="/ppt/slides/slide2.xml" Id="Red97d806a4034c3e" /><Relationship Type="http://schemas.openxmlformats.org/officeDocument/2006/relationships/slide" Target="/ppt/slides/slide3.xml" Id="R1ad8301257104e7b" /><Relationship Type="http://schemas.openxmlformats.org/officeDocument/2006/relationships/slide" Target="/ppt/slides/slide4.xml" Id="R0c46b3313b9e4ef1" /><Relationship Type="http://schemas.openxmlformats.org/officeDocument/2006/relationships/slide" Target="/ppt/slides/slide5.xml" Id="Rfc3d51ad36e4417c" /><Relationship Type="http://schemas.openxmlformats.org/officeDocument/2006/relationships/slide" Target="/ppt/slides/slide6.xml" Id="Re77b08bbc80745fb" /><Relationship Type="http://schemas.openxmlformats.org/officeDocument/2006/relationships/slide" Target="/ppt/slides/slide7.xml" Id="Rc87fc7b2c00f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de5c1eb79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7a5870d904318" /><Relationship Type="http://schemas.openxmlformats.org/officeDocument/2006/relationships/theme" Target="/ppt/slideMasters/theme/theme1.xml" Id="R07f2078b3a70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7a5870d90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637a35e6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f677867c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7bffa97f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267c01c9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4bc53593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5d0c3b13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8342a0ee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