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45390dd3c2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7f5aa1838842ad"/>
  </p:sldMasterIdLst>
  <p:sldIdLst>
    <p:sldId xmlns:r="http://schemas.openxmlformats.org/officeDocument/2006/relationships" id="256" r:id="Rf72c290b98e44aff"/>
    <p:sldId xmlns:r="http://schemas.openxmlformats.org/officeDocument/2006/relationships" id="257" r:id="Ra4a88f383a4645bd"/>
    <p:sldId xmlns:r="http://schemas.openxmlformats.org/officeDocument/2006/relationships" id="258" r:id="Rb77e39538e5d4a52"/>
    <p:sldId xmlns:r="http://schemas.openxmlformats.org/officeDocument/2006/relationships" id="259" r:id="R7c8ab3375843405c"/>
    <p:sldId xmlns:r="http://schemas.openxmlformats.org/officeDocument/2006/relationships" id="260" r:id="Rbf7c6fc6a8ce48af"/>
    <p:sldId xmlns:r="http://schemas.openxmlformats.org/officeDocument/2006/relationships" id="261" r:id="Rd0e0872259a34db9"/>
    <p:sldId xmlns:r="http://schemas.openxmlformats.org/officeDocument/2006/relationships" id="262" r:id="R0a192958f268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f5aa1838842ad" /><Relationship Type="http://schemas.openxmlformats.org/officeDocument/2006/relationships/slide" Target="/ppt/slides/slide1.xml" Id="Rf72c290b98e44aff" /><Relationship Type="http://schemas.openxmlformats.org/officeDocument/2006/relationships/slide" Target="/ppt/slides/slide2.xml" Id="Ra4a88f383a4645bd" /><Relationship Type="http://schemas.openxmlformats.org/officeDocument/2006/relationships/slide" Target="/ppt/slides/slide3.xml" Id="Rb77e39538e5d4a52" /><Relationship Type="http://schemas.openxmlformats.org/officeDocument/2006/relationships/slide" Target="/ppt/slides/slide4.xml" Id="R7c8ab3375843405c" /><Relationship Type="http://schemas.openxmlformats.org/officeDocument/2006/relationships/slide" Target="/ppt/slides/slide5.xml" Id="Rbf7c6fc6a8ce48af" /><Relationship Type="http://schemas.openxmlformats.org/officeDocument/2006/relationships/slide" Target="/ppt/slides/slide6.xml" Id="Rd0e0872259a34db9" /><Relationship Type="http://schemas.openxmlformats.org/officeDocument/2006/relationships/slide" Target="/ppt/slides/slide7.xml" Id="R0a192958f268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ec9562deb41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85411b56d4ae1" /><Relationship Type="http://schemas.openxmlformats.org/officeDocument/2006/relationships/theme" Target="/ppt/slideMasters/theme/theme1.xml" Id="Rdcf67fcb1e1943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85411b56d4a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fa93451c541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55e954315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fd0ee7bb245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4848833f243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8bd6d046840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8a6d7c4af48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3a18640e344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1 591 774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OSKAR ISDAHL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Åsbakken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915 188 796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POI AS</a:t>
            </a:r>
          </a:p>
        </p:txBody>
      </p:sp>
    </p:spTree>
  </p:cSld>
  <p:clrMapOvr>
    <a:masterClrMapping xmlns:a="http://schemas.openxmlformats.org/drawingml/2006/main"/>
  </p:clrMapOvr>
</p:sld>
</file>