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dfade1273b43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f6e475902247cf"/>
  </p:sldMasterIdLst>
  <p:sldIdLst>
    <p:sldId xmlns:r="http://schemas.openxmlformats.org/officeDocument/2006/relationships" id="256" r:id="R2e76acba600344b6"/>
    <p:sldId xmlns:r="http://schemas.openxmlformats.org/officeDocument/2006/relationships" id="257" r:id="R7ea89bcd119c415b"/>
    <p:sldId xmlns:r="http://schemas.openxmlformats.org/officeDocument/2006/relationships" id="258" r:id="Rc3328ad394d0450e"/>
    <p:sldId xmlns:r="http://schemas.openxmlformats.org/officeDocument/2006/relationships" id="259" r:id="Ra2f8808e1b0f42cb"/>
    <p:sldId xmlns:r="http://schemas.openxmlformats.org/officeDocument/2006/relationships" id="260" r:id="Ref26e9b247c54053"/>
    <p:sldId xmlns:r="http://schemas.openxmlformats.org/officeDocument/2006/relationships" id="261" r:id="R3a59d41403214a98"/>
    <p:sldId xmlns:r="http://schemas.openxmlformats.org/officeDocument/2006/relationships" id="262" r:id="R6ce970cdd8bd43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f6e475902247cf" /><Relationship Type="http://schemas.openxmlformats.org/officeDocument/2006/relationships/slide" Target="/ppt/slides/slide1.xml" Id="R2e76acba600344b6" /><Relationship Type="http://schemas.openxmlformats.org/officeDocument/2006/relationships/slide" Target="/ppt/slides/slide2.xml" Id="R7ea89bcd119c415b" /><Relationship Type="http://schemas.openxmlformats.org/officeDocument/2006/relationships/slide" Target="/ppt/slides/slide3.xml" Id="Rc3328ad394d0450e" /><Relationship Type="http://schemas.openxmlformats.org/officeDocument/2006/relationships/slide" Target="/ppt/slides/slide4.xml" Id="Ra2f8808e1b0f42cb" /><Relationship Type="http://schemas.openxmlformats.org/officeDocument/2006/relationships/slide" Target="/ppt/slides/slide5.xml" Id="Ref26e9b247c54053" /><Relationship Type="http://schemas.openxmlformats.org/officeDocument/2006/relationships/slide" Target="/ppt/slides/slide6.xml" Id="R3a59d41403214a98" /><Relationship Type="http://schemas.openxmlformats.org/officeDocument/2006/relationships/slide" Target="/ppt/slides/slide7.xml" Id="R6ce970cdd8bd43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e8856d8b446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b7745165b4f46" /><Relationship Type="http://schemas.openxmlformats.org/officeDocument/2006/relationships/theme" Target="/ppt/slideMasters/theme/theme1.xml" Id="R0aee9fd2816e48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cb7745165b4f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28dfd771a4e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4748cbf4a48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3ba049c4840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ada4da2c74a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5b06c1a2340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7cdb540ad4d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d23882ed84a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F2KAPITAL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F2KAPITAL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6 032 415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46 965 255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46 965 919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NORDBREKKEN JON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915 193 463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