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a61ebe992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7e5a2af6a442f"/>
  </p:sldMasterIdLst>
  <p:sldIdLst>
    <p:sldId xmlns:r="http://schemas.openxmlformats.org/officeDocument/2006/relationships" id="256" r:id="R7a21d12b98a04106"/>
    <p:sldId xmlns:r="http://schemas.openxmlformats.org/officeDocument/2006/relationships" id="257" r:id="R9a1cbc6df25d4a00"/>
    <p:sldId xmlns:r="http://schemas.openxmlformats.org/officeDocument/2006/relationships" id="258" r:id="R1d10c7efe3034788"/>
    <p:sldId xmlns:r="http://schemas.openxmlformats.org/officeDocument/2006/relationships" id="259" r:id="R3c8f4b2df3a04e28"/>
    <p:sldId xmlns:r="http://schemas.openxmlformats.org/officeDocument/2006/relationships" id="260" r:id="Rd1c3efec2e2d459e"/>
    <p:sldId xmlns:r="http://schemas.openxmlformats.org/officeDocument/2006/relationships" id="261" r:id="R346b30d7a0974f84"/>
    <p:sldId xmlns:r="http://schemas.openxmlformats.org/officeDocument/2006/relationships" id="262" r:id="R439c28e47fe3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7e5a2af6a442f" /><Relationship Type="http://schemas.openxmlformats.org/officeDocument/2006/relationships/slide" Target="/ppt/slides/slide1.xml" Id="R7a21d12b98a04106" /><Relationship Type="http://schemas.openxmlformats.org/officeDocument/2006/relationships/slide" Target="/ppt/slides/slide2.xml" Id="R9a1cbc6df25d4a00" /><Relationship Type="http://schemas.openxmlformats.org/officeDocument/2006/relationships/slide" Target="/ppt/slides/slide3.xml" Id="R1d10c7efe3034788" /><Relationship Type="http://schemas.openxmlformats.org/officeDocument/2006/relationships/slide" Target="/ppt/slides/slide4.xml" Id="R3c8f4b2df3a04e28" /><Relationship Type="http://schemas.openxmlformats.org/officeDocument/2006/relationships/slide" Target="/ppt/slides/slide5.xml" Id="Rd1c3efec2e2d459e" /><Relationship Type="http://schemas.openxmlformats.org/officeDocument/2006/relationships/slide" Target="/ppt/slides/slide6.xml" Id="R346b30d7a0974f84" /><Relationship Type="http://schemas.openxmlformats.org/officeDocument/2006/relationships/slide" Target="/ppt/slides/slide7.xml" Id="R439c28e47fe3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ad4e8d249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37c7a70d448bf" /><Relationship Type="http://schemas.openxmlformats.org/officeDocument/2006/relationships/theme" Target="/ppt/slideMasters/theme/theme1.xml" Id="R9e5b27b76ff5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37c7a70d4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f6bb6823d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20ead6e0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381b94eb7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8a1aaf953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04eab4798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0eb77f86a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e31a7fc56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YLMHEIM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 AS ble etablert [år] og holder til i Slinda.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OVE ØLMHEIM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Norafjordvegen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6859 Slinda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