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aec45ed93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f99c7983648cb"/>
  </p:sldMasterIdLst>
  <p:sldIdLst>
    <p:sldId xmlns:r="http://schemas.openxmlformats.org/officeDocument/2006/relationships" id="256" r:id="Raa574fb907db43fc"/>
    <p:sldId xmlns:r="http://schemas.openxmlformats.org/officeDocument/2006/relationships" id="257" r:id="Rf2863d27656d4d74"/>
    <p:sldId xmlns:r="http://schemas.openxmlformats.org/officeDocument/2006/relationships" id="258" r:id="R6909fb9ad9224d9c"/>
    <p:sldId xmlns:r="http://schemas.openxmlformats.org/officeDocument/2006/relationships" id="259" r:id="R679ceecdc7884b42"/>
    <p:sldId xmlns:r="http://schemas.openxmlformats.org/officeDocument/2006/relationships" id="260" r:id="R9a9c188407e04573"/>
    <p:sldId xmlns:r="http://schemas.openxmlformats.org/officeDocument/2006/relationships" id="261" r:id="Rbdd5d8d6afca4452"/>
    <p:sldId xmlns:r="http://schemas.openxmlformats.org/officeDocument/2006/relationships" id="262" r:id="Rcc74fede30b2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f99c7983648cb" /><Relationship Type="http://schemas.openxmlformats.org/officeDocument/2006/relationships/slide" Target="/ppt/slides/slide1.xml" Id="Raa574fb907db43fc" /><Relationship Type="http://schemas.openxmlformats.org/officeDocument/2006/relationships/slide" Target="/ppt/slides/slide2.xml" Id="Rf2863d27656d4d74" /><Relationship Type="http://schemas.openxmlformats.org/officeDocument/2006/relationships/slide" Target="/ppt/slides/slide3.xml" Id="R6909fb9ad9224d9c" /><Relationship Type="http://schemas.openxmlformats.org/officeDocument/2006/relationships/slide" Target="/ppt/slides/slide4.xml" Id="R679ceecdc7884b42" /><Relationship Type="http://schemas.openxmlformats.org/officeDocument/2006/relationships/slide" Target="/ppt/slides/slide5.xml" Id="R9a9c188407e04573" /><Relationship Type="http://schemas.openxmlformats.org/officeDocument/2006/relationships/slide" Target="/ppt/slides/slide6.xml" Id="Rbdd5d8d6afca4452" /><Relationship Type="http://schemas.openxmlformats.org/officeDocument/2006/relationships/slide" Target="/ppt/slides/slide7.xml" Id="Rcc74fede30b2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8d75f5a0a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1b3f293b6468a" /><Relationship Type="http://schemas.openxmlformats.org/officeDocument/2006/relationships/theme" Target="/ppt/slideMasters/theme/theme1.xml" Id="R22e5a92c80ff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1b3f293b6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53fc398e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3fcc74ab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933d74a0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5071d2eb3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7b8b265b2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f386e67cf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af31f1cac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