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14d839b5c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f33f05ec946f1"/>
  </p:sldMasterIdLst>
  <p:sldIdLst>
    <p:sldId xmlns:r="http://schemas.openxmlformats.org/officeDocument/2006/relationships" id="256" r:id="R7ca943228f8f4dc1"/>
    <p:sldId xmlns:r="http://schemas.openxmlformats.org/officeDocument/2006/relationships" id="257" r:id="Ra1151fe056184bc9"/>
    <p:sldId xmlns:r="http://schemas.openxmlformats.org/officeDocument/2006/relationships" id="258" r:id="R3ed0136f448f44e6"/>
    <p:sldId xmlns:r="http://schemas.openxmlformats.org/officeDocument/2006/relationships" id="259" r:id="Reee44910fa504098"/>
    <p:sldId xmlns:r="http://schemas.openxmlformats.org/officeDocument/2006/relationships" id="260" r:id="Re3c992faaa8a4540"/>
    <p:sldId xmlns:r="http://schemas.openxmlformats.org/officeDocument/2006/relationships" id="261" r:id="Rb2757fcb0b1e4f3a"/>
    <p:sldId xmlns:r="http://schemas.openxmlformats.org/officeDocument/2006/relationships" id="262" r:id="R947c73c3b27e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f33f05ec946f1" /><Relationship Type="http://schemas.openxmlformats.org/officeDocument/2006/relationships/slide" Target="/ppt/slides/slide1.xml" Id="R7ca943228f8f4dc1" /><Relationship Type="http://schemas.openxmlformats.org/officeDocument/2006/relationships/slide" Target="/ppt/slides/slide2.xml" Id="Ra1151fe056184bc9" /><Relationship Type="http://schemas.openxmlformats.org/officeDocument/2006/relationships/slide" Target="/ppt/slides/slide3.xml" Id="R3ed0136f448f44e6" /><Relationship Type="http://schemas.openxmlformats.org/officeDocument/2006/relationships/slide" Target="/ppt/slides/slide4.xml" Id="Reee44910fa504098" /><Relationship Type="http://schemas.openxmlformats.org/officeDocument/2006/relationships/slide" Target="/ppt/slides/slide5.xml" Id="Re3c992faaa8a4540" /><Relationship Type="http://schemas.openxmlformats.org/officeDocument/2006/relationships/slide" Target="/ppt/slides/slide6.xml" Id="Rb2757fcb0b1e4f3a" /><Relationship Type="http://schemas.openxmlformats.org/officeDocument/2006/relationships/slide" Target="/ppt/slides/slide7.xml" Id="R947c73c3b27e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ec1eea2f5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1c3fc61344ca2" /><Relationship Type="http://schemas.openxmlformats.org/officeDocument/2006/relationships/theme" Target="/ppt/slideMasters/theme/theme1.xml" Id="R5639bc8d90a0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1c3fc6134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193a4e24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bfcc24bf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b912ddaa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bba9ebcb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2b7efa98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0fda30c2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d3b5da87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DEEP GREEN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DEEP GREEN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745 496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REMY MICHEL JOEL DUTOUR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915 215 955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