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25fba5179a42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9f434422724104"/>
  </p:sldMasterIdLst>
  <p:sldIdLst>
    <p:sldId xmlns:r="http://schemas.openxmlformats.org/officeDocument/2006/relationships" id="256" r:id="Rdf45036599e347c8"/>
    <p:sldId xmlns:r="http://schemas.openxmlformats.org/officeDocument/2006/relationships" id="257" r:id="R41907498e2fb45ee"/>
    <p:sldId xmlns:r="http://schemas.openxmlformats.org/officeDocument/2006/relationships" id="258" r:id="R1a9b5dfee8654c39"/>
    <p:sldId xmlns:r="http://schemas.openxmlformats.org/officeDocument/2006/relationships" id="259" r:id="Re090cf46c3404ec5"/>
    <p:sldId xmlns:r="http://schemas.openxmlformats.org/officeDocument/2006/relationships" id="260" r:id="R5f3a896a8c5c460d"/>
    <p:sldId xmlns:r="http://schemas.openxmlformats.org/officeDocument/2006/relationships" id="261" r:id="R97fdf741a3054438"/>
    <p:sldId xmlns:r="http://schemas.openxmlformats.org/officeDocument/2006/relationships" id="262" r:id="R7883a71bfe0140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9f434422724104" /><Relationship Type="http://schemas.openxmlformats.org/officeDocument/2006/relationships/slide" Target="/ppt/slides/slide1.xml" Id="Rdf45036599e347c8" /><Relationship Type="http://schemas.openxmlformats.org/officeDocument/2006/relationships/slide" Target="/ppt/slides/slide2.xml" Id="R41907498e2fb45ee" /><Relationship Type="http://schemas.openxmlformats.org/officeDocument/2006/relationships/slide" Target="/ppt/slides/slide3.xml" Id="R1a9b5dfee8654c39" /><Relationship Type="http://schemas.openxmlformats.org/officeDocument/2006/relationships/slide" Target="/ppt/slides/slide4.xml" Id="Re090cf46c3404ec5" /><Relationship Type="http://schemas.openxmlformats.org/officeDocument/2006/relationships/slide" Target="/ppt/slides/slide5.xml" Id="R5f3a896a8c5c460d" /><Relationship Type="http://schemas.openxmlformats.org/officeDocument/2006/relationships/slide" Target="/ppt/slides/slide6.xml" Id="R97fdf741a3054438" /><Relationship Type="http://schemas.openxmlformats.org/officeDocument/2006/relationships/slide" Target="/ppt/slides/slide7.xml" Id="R7883a71bfe0140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637dff58e744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df617b91b40da" /><Relationship Type="http://schemas.openxmlformats.org/officeDocument/2006/relationships/theme" Target="/ppt/slideMasters/theme/theme1.xml" Id="Rf5e5304d62f141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3df617b91b40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b31dfac884f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60067bb1f4f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8ce53a9154c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8b7a22e994c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1aad6bae54f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84abe449f41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84326495f40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HANNE ARVIK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HANNE 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ARVIK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HANNE 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HANNE 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HANNE 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1 044 483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35 729 279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36 262 798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HANNE 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CATHRINE ARVIK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HANNE 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915 243 541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HANNE ARVIK AS</a:t>
            </a:r>
          </a:p>
        </p:txBody>
      </p:sp>
    </p:spTree>
  </p:cSld>
  <p:clrMapOvr>
    <a:masterClrMapping xmlns:a="http://schemas.openxmlformats.org/drawingml/2006/main"/>
  </p:clrMapOvr>
</p:sld>
</file>