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2db50d4c8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6a7a3aa0040bc"/>
  </p:sldMasterIdLst>
  <p:sldIdLst>
    <p:sldId xmlns:r="http://schemas.openxmlformats.org/officeDocument/2006/relationships" id="256" r:id="Rc1e547f2419a4619"/>
    <p:sldId xmlns:r="http://schemas.openxmlformats.org/officeDocument/2006/relationships" id="257" r:id="Rcb78a769d3744523"/>
    <p:sldId xmlns:r="http://schemas.openxmlformats.org/officeDocument/2006/relationships" id="258" r:id="Rc3f4950c421241e9"/>
    <p:sldId xmlns:r="http://schemas.openxmlformats.org/officeDocument/2006/relationships" id="259" r:id="R0df690e9b9104ac0"/>
    <p:sldId xmlns:r="http://schemas.openxmlformats.org/officeDocument/2006/relationships" id="260" r:id="Rdbba420702ad42d3"/>
    <p:sldId xmlns:r="http://schemas.openxmlformats.org/officeDocument/2006/relationships" id="261" r:id="R79bbcd46891e42ef"/>
    <p:sldId xmlns:r="http://schemas.openxmlformats.org/officeDocument/2006/relationships" id="262" r:id="R555b0a585779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6a7a3aa0040bc" /><Relationship Type="http://schemas.openxmlformats.org/officeDocument/2006/relationships/slide" Target="/ppt/slides/slide1.xml" Id="Rc1e547f2419a4619" /><Relationship Type="http://schemas.openxmlformats.org/officeDocument/2006/relationships/slide" Target="/ppt/slides/slide2.xml" Id="Rcb78a769d3744523" /><Relationship Type="http://schemas.openxmlformats.org/officeDocument/2006/relationships/slide" Target="/ppt/slides/slide3.xml" Id="Rc3f4950c421241e9" /><Relationship Type="http://schemas.openxmlformats.org/officeDocument/2006/relationships/slide" Target="/ppt/slides/slide4.xml" Id="R0df690e9b9104ac0" /><Relationship Type="http://schemas.openxmlformats.org/officeDocument/2006/relationships/slide" Target="/ppt/slides/slide5.xml" Id="Rdbba420702ad42d3" /><Relationship Type="http://schemas.openxmlformats.org/officeDocument/2006/relationships/slide" Target="/ppt/slides/slide6.xml" Id="R79bbcd46891e42ef" /><Relationship Type="http://schemas.openxmlformats.org/officeDocument/2006/relationships/slide" Target="/ppt/slides/slide7.xml" Id="R555b0a585779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1e9666c11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a8343e844c0c" /><Relationship Type="http://schemas.openxmlformats.org/officeDocument/2006/relationships/theme" Target="/ppt/slideMasters/theme/theme1.xml" Id="R0f85d329fa96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2a8343e84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b58d810f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9ef8cb00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ed2e0a4a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872a578a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dd237434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e366449e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d17775f7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