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5be85333b8458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9c85ecc52004fe3"/>
  </p:sldMasterIdLst>
  <p:sldIdLst>
    <p:sldId xmlns:r="http://schemas.openxmlformats.org/officeDocument/2006/relationships" id="256" r:id="Raff30d136df141d1"/>
    <p:sldId xmlns:r="http://schemas.openxmlformats.org/officeDocument/2006/relationships" id="257" r:id="R1dfb0441468a4ccf"/>
    <p:sldId xmlns:r="http://schemas.openxmlformats.org/officeDocument/2006/relationships" id="258" r:id="Rb1ad54778131476c"/>
    <p:sldId xmlns:r="http://schemas.openxmlformats.org/officeDocument/2006/relationships" id="259" r:id="R1297197aec6945b8"/>
    <p:sldId xmlns:r="http://schemas.openxmlformats.org/officeDocument/2006/relationships" id="260" r:id="R6c49347e955446fd"/>
    <p:sldId xmlns:r="http://schemas.openxmlformats.org/officeDocument/2006/relationships" id="261" r:id="R4fc3b1ff262b4d7d"/>
    <p:sldId xmlns:r="http://schemas.openxmlformats.org/officeDocument/2006/relationships" id="262" r:id="R97aa76802c14423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c85ecc52004fe3" /><Relationship Type="http://schemas.openxmlformats.org/officeDocument/2006/relationships/slide" Target="/ppt/slides/slide1.xml" Id="Raff30d136df141d1" /><Relationship Type="http://schemas.openxmlformats.org/officeDocument/2006/relationships/slide" Target="/ppt/slides/slide2.xml" Id="R1dfb0441468a4ccf" /><Relationship Type="http://schemas.openxmlformats.org/officeDocument/2006/relationships/slide" Target="/ppt/slides/slide3.xml" Id="Rb1ad54778131476c" /><Relationship Type="http://schemas.openxmlformats.org/officeDocument/2006/relationships/slide" Target="/ppt/slides/slide4.xml" Id="R1297197aec6945b8" /><Relationship Type="http://schemas.openxmlformats.org/officeDocument/2006/relationships/slide" Target="/ppt/slides/slide5.xml" Id="R6c49347e955446fd" /><Relationship Type="http://schemas.openxmlformats.org/officeDocument/2006/relationships/slide" Target="/ppt/slides/slide6.xml" Id="R4fc3b1ff262b4d7d" /><Relationship Type="http://schemas.openxmlformats.org/officeDocument/2006/relationships/slide" Target="/ppt/slides/slide7.xml" Id="R97aa76802c14423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7481c00d0542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fd332dab584bbb" /><Relationship Type="http://schemas.openxmlformats.org/officeDocument/2006/relationships/theme" Target="/ppt/slideMasters/theme/theme1.xml" Id="Rb88d9a2ae9a241a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8fd332dab584b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34404b2b3343a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fdc1f8f2a3430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505f60c4ac48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016973b50848b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e6785e754648c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1361b799f34bc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4c3a1f3c7945c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AJO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AJO INVEST AS ble etablert [år] og holder til i Klæbu.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−672 219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2 455 482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83 411 840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109 512 798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AROMA FOOD AS  –  50,3 %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FOKI AS  –  49,7 %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Spydvegen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7540 Klæbu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83 11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john@matpartner1.no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915 258 123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AJO INVEST AS</a:t>
            </a:r>
          </a:p>
        </p:txBody>
      </p:sp>
    </p:spTree>
  </p:cSld>
  <p:clrMapOvr>
    <a:masterClrMapping xmlns:a="http://schemas.openxmlformats.org/drawingml/2006/main"/>
  </p:clrMapOvr>
</p:sld>
</file>