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ca82af755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67fa10ead4559"/>
  </p:sldMasterIdLst>
  <p:sldIdLst>
    <p:sldId xmlns:r="http://schemas.openxmlformats.org/officeDocument/2006/relationships" id="256" r:id="R2197cfe6b64e4366"/>
    <p:sldId xmlns:r="http://schemas.openxmlformats.org/officeDocument/2006/relationships" id="257" r:id="R0f5283bf9f534288"/>
    <p:sldId xmlns:r="http://schemas.openxmlformats.org/officeDocument/2006/relationships" id="258" r:id="R6f6b95906e384c0c"/>
    <p:sldId xmlns:r="http://schemas.openxmlformats.org/officeDocument/2006/relationships" id="259" r:id="Rb4fa4ea210a94db3"/>
    <p:sldId xmlns:r="http://schemas.openxmlformats.org/officeDocument/2006/relationships" id="260" r:id="Rc2e15f5d605a441f"/>
    <p:sldId xmlns:r="http://schemas.openxmlformats.org/officeDocument/2006/relationships" id="261" r:id="Rd4675ea526154837"/>
    <p:sldId xmlns:r="http://schemas.openxmlformats.org/officeDocument/2006/relationships" id="262" r:id="R3cc6f841ab0e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67fa10ead4559" /><Relationship Type="http://schemas.openxmlformats.org/officeDocument/2006/relationships/slide" Target="/ppt/slides/slide1.xml" Id="R2197cfe6b64e4366" /><Relationship Type="http://schemas.openxmlformats.org/officeDocument/2006/relationships/slide" Target="/ppt/slides/slide2.xml" Id="R0f5283bf9f534288" /><Relationship Type="http://schemas.openxmlformats.org/officeDocument/2006/relationships/slide" Target="/ppt/slides/slide3.xml" Id="R6f6b95906e384c0c" /><Relationship Type="http://schemas.openxmlformats.org/officeDocument/2006/relationships/slide" Target="/ppt/slides/slide4.xml" Id="Rb4fa4ea210a94db3" /><Relationship Type="http://schemas.openxmlformats.org/officeDocument/2006/relationships/slide" Target="/ppt/slides/slide5.xml" Id="Rc2e15f5d605a441f" /><Relationship Type="http://schemas.openxmlformats.org/officeDocument/2006/relationships/slide" Target="/ppt/slides/slide6.xml" Id="Rd4675ea526154837" /><Relationship Type="http://schemas.openxmlformats.org/officeDocument/2006/relationships/slide" Target="/ppt/slides/slide7.xml" Id="R3cc6f841ab0e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303cdffb0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ba3520884e24" /><Relationship Type="http://schemas.openxmlformats.org/officeDocument/2006/relationships/theme" Target="/ppt/slideMasters/theme/theme1.xml" Id="Re19f48483bdb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7ba352088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4a0b5cd1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b3ac38da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c858cfb7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999ca1f2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ce3ea790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c1b408ea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8180355e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