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b23ec4de3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6a95d7a8746c4"/>
  </p:sldMasterIdLst>
  <p:sldIdLst>
    <p:sldId xmlns:r="http://schemas.openxmlformats.org/officeDocument/2006/relationships" id="256" r:id="R2d048a128e59492e"/>
    <p:sldId xmlns:r="http://schemas.openxmlformats.org/officeDocument/2006/relationships" id="257" r:id="R134f2312d3e3461d"/>
    <p:sldId xmlns:r="http://schemas.openxmlformats.org/officeDocument/2006/relationships" id="258" r:id="R055d22fb0c7c43b3"/>
    <p:sldId xmlns:r="http://schemas.openxmlformats.org/officeDocument/2006/relationships" id="259" r:id="R935cb6bcd9c34dad"/>
    <p:sldId xmlns:r="http://schemas.openxmlformats.org/officeDocument/2006/relationships" id="260" r:id="Rd329ef5d97a0476d"/>
    <p:sldId xmlns:r="http://schemas.openxmlformats.org/officeDocument/2006/relationships" id="261" r:id="Rc2f40e02ed734b53"/>
    <p:sldId xmlns:r="http://schemas.openxmlformats.org/officeDocument/2006/relationships" id="262" r:id="Re7d21117ac73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6a95d7a8746c4" /><Relationship Type="http://schemas.openxmlformats.org/officeDocument/2006/relationships/slide" Target="/ppt/slides/slide1.xml" Id="R2d048a128e59492e" /><Relationship Type="http://schemas.openxmlformats.org/officeDocument/2006/relationships/slide" Target="/ppt/slides/slide2.xml" Id="R134f2312d3e3461d" /><Relationship Type="http://schemas.openxmlformats.org/officeDocument/2006/relationships/slide" Target="/ppt/slides/slide3.xml" Id="R055d22fb0c7c43b3" /><Relationship Type="http://schemas.openxmlformats.org/officeDocument/2006/relationships/slide" Target="/ppt/slides/slide4.xml" Id="R935cb6bcd9c34dad" /><Relationship Type="http://schemas.openxmlformats.org/officeDocument/2006/relationships/slide" Target="/ppt/slides/slide5.xml" Id="Rd329ef5d97a0476d" /><Relationship Type="http://schemas.openxmlformats.org/officeDocument/2006/relationships/slide" Target="/ppt/slides/slide6.xml" Id="Rc2f40e02ed734b53" /><Relationship Type="http://schemas.openxmlformats.org/officeDocument/2006/relationships/slide" Target="/ppt/slides/slide7.xml" Id="Re7d21117ac73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aadb64e46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534bd3684f35" /><Relationship Type="http://schemas.openxmlformats.org/officeDocument/2006/relationships/theme" Target="/ppt/slideMasters/theme/theme1.xml" Id="R0969445d86a4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8534bd368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d9caddaf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511289a0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0814f05b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56e6047f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c776497b0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7fbf0e69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491ee105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BIRKEBEINER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3 951 099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GJÆRUM IVAR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TROND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