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fc2a527c9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c57a250244b07"/>
  </p:sldMasterIdLst>
  <p:sldIdLst>
    <p:sldId xmlns:r="http://schemas.openxmlformats.org/officeDocument/2006/relationships" id="256" r:id="Rf297e0f23cf745e7"/>
    <p:sldId xmlns:r="http://schemas.openxmlformats.org/officeDocument/2006/relationships" id="257" r:id="R0b6ba2d6784b485e"/>
    <p:sldId xmlns:r="http://schemas.openxmlformats.org/officeDocument/2006/relationships" id="258" r:id="R74e0c3c736164f8e"/>
    <p:sldId xmlns:r="http://schemas.openxmlformats.org/officeDocument/2006/relationships" id="259" r:id="Rd295c7c123f6418c"/>
    <p:sldId xmlns:r="http://schemas.openxmlformats.org/officeDocument/2006/relationships" id="260" r:id="R3978713998ae4942"/>
    <p:sldId xmlns:r="http://schemas.openxmlformats.org/officeDocument/2006/relationships" id="261" r:id="Rcf3eca9c69d8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c57a250244b07" /><Relationship Type="http://schemas.openxmlformats.org/officeDocument/2006/relationships/slide" Target="/ppt/slides/slide1.xml" Id="Rf297e0f23cf745e7" /><Relationship Type="http://schemas.openxmlformats.org/officeDocument/2006/relationships/slide" Target="/ppt/slides/slide2.xml" Id="R0b6ba2d6784b485e" /><Relationship Type="http://schemas.openxmlformats.org/officeDocument/2006/relationships/slide" Target="/ppt/slides/slide3.xml" Id="R74e0c3c736164f8e" /><Relationship Type="http://schemas.openxmlformats.org/officeDocument/2006/relationships/slide" Target="/ppt/slides/slide4.xml" Id="Rd295c7c123f6418c" /><Relationship Type="http://schemas.openxmlformats.org/officeDocument/2006/relationships/slide" Target="/ppt/slides/slide5.xml" Id="R3978713998ae4942" /><Relationship Type="http://schemas.openxmlformats.org/officeDocument/2006/relationships/slide" Target="/ppt/slides/slide6.xml" Id="Rcf3eca9c69d8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3ab25c010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84ee024d4719" /><Relationship Type="http://schemas.openxmlformats.org/officeDocument/2006/relationships/theme" Target="/ppt/slideMasters/theme/theme1.xml" Id="R530335f641cb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d84ee024d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9106f9d64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8a6de288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b8f822db1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c2ddf1e2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01b88b4ef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d0efccda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