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2f9f91f36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4aed762514cd0"/>
  </p:sldMasterIdLst>
  <p:sldIdLst>
    <p:sldId xmlns:r="http://schemas.openxmlformats.org/officeDocument/2006/relationships" id="256" r:id="R3f04d5700d604ff0"/>
    <p:sldId xmlns:r="http://schemas.openxmlformats.org/officeDocument/2006/relationships" id="257" r:id="R7d65fb6280b84047"/>
    <p:sldId xmlns:r="http://schemas.openxmlformats.org/officeDocument/2006/relationships" id="258" r:id="Rf723998920d1457b"/>
    <p:sldId xmlns:r="http://schemas.openxmlformats.org/officeDocument/2006/relationships" id="259" r:id="Reb1ddd202f2e4369"/>
    <p:sldId xmlns:r="http://schemas.openxmlformats.org/officeDocument/2006/relationships" id="260" r:id="R179f27e4fa60432a"/>
    <p:sldId xmlns:r="http://schemas.openxmlformats.org/officeDocument/2006/relationships" id="261" r:id="R9e3f349306074728"/>
    <p:sldId xmlns:r="http://schemas.openxmlformats.org/officeDocument/2006/relationships" id="262" r:id="R6b28e96763b7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4aed762514cd0" /><Relationship Type="http://schemas.openxmlformats.org/officeDocument/2006/relationships/slide" Target="/ppt/slides/slide1.xml" Id="R3f04d5700d604ff0" /><Relationship Type="http://schemas.openxmlformats.org/officeDocument/2006/relationships/slide" Target="/ppt/slides/slide2.xml" Id="R7d65fb6280b84047" /><Relationship Type="http://schemas.openxmlformats.org/officeDocument/2006/relationships/slide" Target="/ppt/slides/slide3.xml" Id="Rf723998920d1457b" /><Relationship Type="http://schemas.openxmlformats.org/officeDocument/2006/relationships/slide" Target="/ppt/slides/slide4.xml" Id="Reb1ddd202f2e4369" /><Relationship Type="http://schemas.openxmlformats.org/officeDocument/2006/relationships/slide" Target="/ppt/slides/slide5.xml" Id="R179f27e4fa60432a" /><Relationship Type="http://schemas.openxmlformats.org/officeDocument/2006/relationships/slide" Target="/ppt/slides/slide6.xml" Id="R9e3f349306074728" /><Relationship Type="http://schemas.openxmlformats.org/officeDocument/2006/relationships/slide" Target="/ppt/slides/slide7.xml" Id="R6b28e96763b7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dec916437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7e68ff5d4dec" /><Relationship Type="http://schemas.openxmlformats.org/officeDocument/2006/relationships/theme" Target="/ppt/slideMasters/theme/theme1.xml" Id="R2a342670f0ea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57e68ff5d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7e39f97c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5947a92c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c8cefc0fe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7df3b80a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f71a96cb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0a9f2c01b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d6da440a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REKNESKAP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GJERDE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