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6f1c49a8f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331500ad544c7"/>
  </p:sldMasterIdLst>
  <p:sldIdLst>
    <p:sldId xmlns:r="http://schemas.openxmlformats.org/officeDocument/2006/relationships" id="256" r:id="Ra3c4e1e9c59a49a2"/>
    <p:sldId xmlns:r="http://schemas.openxmlformats.org/officeDocument/2006/relationships" id="257" r:id="R41ff1bd25a234a48"/>
    <p:sldId xmlns:r="http://schemas.openxmlformats.org/officeDocument/2006/relationships" id="258" r:id="R0fe96bf11bb2486a"/>
    <p:sldId xmlns:r="http://schemas.openxmlformats.org/officeDocument/2006/relationships" id="259" r:id="R14d1f109f72549e3"/>
    <p:sldId xmlns:r="http://schemas.openxmlformats.org/officeDocument/2006/relationships" id="260" r:id="Rab303d799d7c41d8"/>
    <p:sldId xmlns:r="http://schemas.openxmlformats.org/officeDocument/2006/relationships" id="261" r:id="R82020d96b8c14376"/>
    <p:sldId xmlns:r="http://schemas.openxmlformats.org/officeDocument/2006/relationships" id="262" r:id="R1d4c5bea5a3a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331500ad544c7" /><Relationship Type="http://schemas.openxmlformats.org/officeDocument/2006/relationships/slide" Target="/ppt/slides/slide1.xml" Id="Ra3c4e1e9c59a49a2" /><Relationship Type="http://schemas.openxmlformats.org/officeDocument/2006/relationships/slide" Target="/ppt/slides/slide2.xml" Id="R41ff1bd25a234a48" /><Relationship Type="http://schemas.openxmlformats.org/officeDocument/2006/relationships/slide" Target="/ppt/slides/slide3.xml" Id="R0fe96bf11bb2486a" /><Relationship Type="http://schemas.openxmlformats.org/officeDocument/2006/relationships/slide" Target="/ppt/slides/slide4.xml" Id="R14d1f109f72549e3" /><Relationship Type="http://schemas.openxmlformats.org/officeDocument/2006/relationships/slide" Target="/ppt/slides/slide5.xml" Id="Rab303d799d7c41d8" /><Relationship Type="http://schemas.openxmlformats.org/officeDocument/2006/relationships/slide" Target="/ppt/slides/slide6.xml" Id="R82020d96b8c14376" /><Relationship Type="http://schemas.openxmlformats.org/officeDocument/2006/relationships/slide" Target="/ppt/slides/slide7.xml" Id="R1d4c5bea5a3a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aca2a00f6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27cfdbd84961" /><Relationship Type="http://schemas.openxmlformats.org/officeDocument/2006/relationships/theme" Target="/ppt/slideMasters/theme/theme1.xml" Id="R5543f2dfd74f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c27cfdbd8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fecc88bd9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551c97cb4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aecd3344d49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9e00b9ff1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027d32125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b4362a1f0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73267d4e6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363 531 602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378 894 949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ALEJANDRA LOEN STOKKE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IGOR LOEN STOKKE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 LOEN STOKKE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STOKKE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LOEN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