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caa2beea8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7d0faf74d46a6"/>
  </p:sldMasterIdLst>
  <p:sldIdLst>
    <p:sldId xmlns:r="http://schemas.openxmlformats.org/officeDocument/2006/relationships" id="256" r:id="R64ec4b2c01ca46fb"/>
    <p:sldId xmlns:r="http://schemas.openxmlformats.org/officeDocument/2006/relationships" id="257" r:id="R631f223909c24ea2"/>
    <p:sldId xmlns:r="http://schemas.openxmlformats.org/officeDocument/2006/relationships" id="258" r:id="Rbbd610a732ec4040"/>
    <p:sldId xmlns:r="http://schemas.openxmlformats.org/officeDocument/2006/relationships" id="259" r:id="Ra64e855baede4f92"/>
    <p:sldId xmlns:r="http://schemas.openxmlformats.org/officeDocument/2006/relationships" id="260" r:id="R696ede67ddd6437f"/>
    <p:sldId xmlns:r="http://schemas.openxmlformats.org/officeDocument/2006/relationships" id="261" r:id="R3b085241c95e487f"/>
    <p:sldId xmlns:r="http://schemas.openxmlformats.org/officeDocument/2006/relationships" id="262" r:id="R44b3608d56c0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7d0faf74d46a6" /><Relationship Type="http://schemas.openxmlformats.org/officeDocument/2006/relationships/slide" Target="/ppt/slides/slide1.xml" Id="R64ec4b2c01ca46fb" /><Relationship Type="http://schemas.openxmlformats.org/officeDocument/2006/relationships/slide" Target="/ppt/slides/slide2.xml" Id="R631f223909c24ea2" /><Relationship Type="http://schemas.openxmlformats.org/officeDocument/2006/relationships/slide" Target="/ppt/slides/slide3.xml" Id="Rbbd610a732ec4040" /><Relationship Type="http://schemas.openxmlformats.org/officeDocument/2006/relationships/slide" Target="/ppt/slides/slide4.xml" Id="Ra64e855baede4f92" /><Relationship Type="http://schemas.openxmlformats.org/officeDocument/2006/relationships/slide" Target="/ppt/slides/slide5.xml" Id="R696ede67ddd6437f" /><Relationship Type="http://schemas.openxmlformats.org/officeDocument/2006/relationships/slide" Target="/ppt/slides/slide6.xml" Id="R3b085241c95e487f" /><Relationship Type="http://schemas.openxmlformats.org/officeDocument/2006/relationships/slide" Target="/ppt/slides/slide7.xml" Id="R44b3608d56c0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a8904855b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670588e8469c" /><Relationship Type="http://schemas.openxmlformats.org/officeDocument/2006/relationships/theme" Target="/ppt/slideMasters/theme/theme1.xml" Id="Rcd0c7eab8cd3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5670588e8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5e26fe15f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324d2f72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68ba5b352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32023dfdd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99b4b70e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eb4a79a6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957c054f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354 128 642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