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d18ccbb6e54a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c15420fc0f4ee3"/>
  </p:sldMasterIdLst>
  <p:sldIdLst>
    <p:sldId xmlns:r="http://schemas.openxmlformats.org/officeDocument/2006/relationships" id="256" r:id="R85b89c62b65e4b68"/>
    <p:sldId xmlns:r="http://schemas.openxmlformats.org/officeDocument/2006/relationships" id="257" r:id="R229f10b1aadc4860"/>
    <p:sldId xmlns:r="http://schemas.openxmlformats.org/officeDocument/2006/relationships" id="258" r:id="R6e0082138f8e4c40"/>
    <p:sldId xmlns:r="http://schemas.openxmlformats.org/officeDocument/2006/relationships" id="259" r:id="R92dc32c842274a35"/>
    <p:sldId xmlns:r="http://schemas.openxmlformats.org/officeDocument/2006/relationships" id="260" r:id="R6893fee5ac8d448e"/>
    <p:sldId xmlns:r="http://schemas.openxmlformats.org/officeDocument/2006/relationships" id="261" r:id="R3a92537f251a4d00"/>
    <p:sldId xmlns:r="http://schemas.openxmlformats.org/officeDocument/2006/relationships" id="262" r:id="R6560c6a18fd84c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c15420fc0f4ee3" /><Relationship Type="http://schemas.openxmlformats.org/officeDocument/2006/relationships/slide" Target="/ppt/slides/slide1.xml" Id="R85b89c62b65e4b68" /><Relationship Type="http://schemas.openxmlformats.org/officeDocument/2006/relationships/slide" Target="/ppt/slides/slide2.xml" Id="R229f10b1aadc4860" /><Relationship Type="http://schemas.openxmlformats.org/officeDocument/2006/relationships/slide" Target="/ppt/slides/slide3.xml" Id="R6e0082138f8e4c40" /><Relationship Type="http://schemas.openxmlformats.org/officeDocument/2006/relationships/slide" Target="/ppt/slides/slide4.xml" Id="R92dc32c842274a35" /><Relationship Type="http://schemas.openxmlformats.org/officeDocument/2006/relationships/slide" Target="/ppt/slides/slide5.xml" Id="R6893fee5ac8d448e" /><Relationship Type="http://schemas.openxmlformats.org/officeDocument/2006/relationships/slide" Target="/ppt/slides/slide6.xml" Id="R3a92537f251a4d00" /><Relationship Type="http://schemas.openxmlformats.org/officeDocument/2006/relationships/slide" Target="/ppt/slides/slide7.xml" Id="R6560c6a18fd84c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6c351390644a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85f159cdc4502" /><Relationship Type="http://schemas.openxmlformats.org/officeDocument/2006/relationships/theme" Target="/ppt/slideMasters/theme/theme1.xml" Id="R3de09484822041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885f159cdc45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d818adbcd4b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effef7d9648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e32722b494f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2a28ccff24c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168008d6f48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6217af33740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ef47bd5f447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ATUM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ATUM ØKONOMI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13 559 527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15 225 917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15 349 942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TORØD STURLA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Sturla Torød, Haugatingsgaten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3110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915 340 156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ATUM ØKONOMI AS</a:t>
            </a:r>
          </a:p>
        </p:txBody>
      </p:sp>
    </p:spTree>
  </p:cSld>
  <p:clrMapOvr>
    <a:masterClrMapping xmlns:a="http://schemas.openxmlformats.org/drawingml/2006/main"/>
  </p:clrMapOvr>
</p:sld>
</file>