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73ba5e73d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5ad7b10dbe46ac"/>
  </p:sldMasterIdLst>
  <p:sldIdLst>
    <p:sldId xmlns:r="http://schemas.openxmlformats.org/officeDocument/2006/relationships" id="256" r:id="Re42a59415dd446df"/>
    <p:sldId xmlns:r="http://schemas.openxmlformats.org/officeDocument/2006/relationships" id="257" r:id="Rb3db81f8356243e7"/>
    <p:sldId xmlns:r="http://schemas.openxmlformats.org/officeDocument/2006/relationships" id="258" r:id="Rf3b23176c1e34526"/>
    <p:sldId xmlns:r="http://schemas.openxmlformats.org/officeDocument/2006/relationships" id="259" r:id="R884608e01d864c45"/>
    <p:sldId xmlns:r="http://schemas.openxmlformats.org/officeDocument/2006/relationships" id="260" r:id="R0b101bbf4ad248e6"/>
    <p:sldId xmlns:r="http://schemas.openxmlformats.org/officeDocument/2006/relationships" id="261" r:id="R41587c475ba84456"/>
    <p:sldId xmlns:r="http://schemas.openxmlformats.org/officeDocument/2006/relationships" id="262" r:id="R4722121633f6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ad7b10dbe46ac" /><Relationship Type="http://schemas.openxmlformats.org/officeDocument/2006/relationships/slide" Target="/ppt/slides/slide1.xml" Id="Re42a59415dd446df" /><Relationship Type="http://schemas.openxmlformats.org/officeDocument/2006/relationships/slide" Target="/ppt/slides/slide2.xml" Id="Rb3db81f8356243e7" /><Relationship Type="http://schemas.openxmlformats.org/officeDocument/2006/relationships/slide" Target="/ppt/slides/slide3.xml" Id="Rf3b23176c1e34526" /><Relationship Type="http://schemas.openxmlformats.org/officeDocument/2006/relationships/slide" Target="/ppt/slides/slide4.xml" Id="R884608e01d864c45" /><Relationship Type="http://schemas.openxmlformats.org/officeDocument/2006/relationships/slide" Target="/ppt/slides/slide5.xml" Id="R0b101bbf4ad248e6" /><Relationship Type="http://schemas.openxmlformats.org/officeDocument/2006/relationships/slide" Target="/ppt/slides/slide6.xml" Id="R41587c475ba84456" /><Relationship Type="http://schemas.openxmlformats.org/officeDocument/2006/relationships/slide" Target="/ppt/slides/slide7.xml" Id="R4722121633f6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15568c1e4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5d2d3e5c04ffe" /><Relationship Type="http://schemas.openxmlformats.org/officeDocument/2006/relationships/theme" Target="/ppt/slideMasters/theme/theme1.xml" Id="R8ea8925199a340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c5d2d3e5c04f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014bb593340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56d1cc08e43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b3970270b44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6acc8f127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f9c435026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f1bf0353a41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faecc47f040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TIGERLINE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TIGERLINE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DIESET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Erling Dieset, Fasansvingen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erlingdi@outlook.com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915 350 445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TIGERLINE AS</a:t>
            </a:r>
          </a:p>
        </p:txBody>
      </p:sp>
    </p:spTree>
  </p:cSld>
  <p:clrMapOvr>
    <a:masterClrMapping xmlns:a="http://schemas.openxmlformats.org/drawingml/2006/main"/>
  </p:clrMapOvr>
</p:sld>
</file>