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a62d513e7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15d4a5b464c47"/>
  </p:sldMasterIdLst>
  <p:sldIdLst>
    <p:sldId xmlns:r="http://schemas.openxmlformats.org/officeDocument/2006/relationships" id="256" r:id="Rf920a6115e9941db"/>
    <p:sldId xmlns:r="http://schemas.openxmlformats.org/officeDocument/2006/relationships" id="257" r:id="R1f3835b833304dda"/>
    <p:sldId xmlns:r="http://schemas.openxmlformats.org/officeDocument/2006/relationships" id="258" r:id="R19fb84a94a2a4de3"/>
    <p:sldId xmlns:r="http://schemas.openxmlformats.org/officeDocument/2006/relationships" id="259" r:id="R8ef7150762ba4453"/>
    <p:sldId xmlns:r="http://schemas.openxmlformats.org/officeDocument/2006/relationships" id="260" r:id="R8c80bfdfa1674e77"/>
    <p:sldId xmlns:r="http://schemas.openxmlformats.org/officeDocument/2006/relationships" id="261" r:id="R7db31974379a4b47"/>
    <p:sldId xmlns:r="http://schemas.openxmlformats.org/officeDocument/2006/relationships" id="262" r:id="R7c0d4242b4e7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15d4a5b464c47" /><Relationship Type="http://schemas.openxmlformats.org/officeDocument/2006/relationships/slide" Target="/ppt/slides/slide1.xml" Id="Rf920a6115e9941db" /><Relationship Type="http://schemas.openxmlformats.org/officeDocument/2006/relationships/slide" Target="/ppt/slides/slide2.xml" Id="R1f3835b833304dda" /><Relationship Type="http://schemas.openxmlformats.org/officeDocument/2006/relationships/slide" Target="/ppt/slides/slide3.xml" Id="R19fb84a94a2a4de3" /><Relationship Type="http://schemas.openxmlformats.org/officeDocument/2006/relationships/slide" Target="/ppt/slides/slide4.xml" Id="R8ef7150762ba4453" /><Relationship Type="http://schemas.openxmlformats.org/officeDocument/2006/relationships/slide" Target="/ppt/slides/slide5.xml" Id="R8c80bfdfa1674e77" /><Relationship Type="http://schemas.openxmlformats.org/officeDocument/2006/relationships/slide" Target="/ppt/slides/slide6.xml" Id="R7db31974379a4b47" /><Relationship Type="http://schemas.openxmlformats.org/officeDocument/2006/relationships/slide" Target="/ppt/slides/slide7.xml" Id="R7c0d4242b4e7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2db376303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0586f17b242b1" /><Relationship Type="http://schemas.openxmlformats.org/officeDocument/2006/relationships/theme" Target="/ppt/slideMasters/theme/theme1.xml" Id="Rfa46ebf25fc5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0586f17b2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91509598e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503fccb14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65b6f148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69503ef2a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2fdcd21cd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9bd58fde5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732db7900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267 300 176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506 116 002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524 531 739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HENRIK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