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6c061b8cc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82ed7fe0f41b1"/>
  </p:sldMasterIdLst>
  <p:sldIdLst>
    <p:sldId xmlns:r="http://schemas.openxmlformats.org/officeDocument/2006/relationships" id="256" r:id="R01770f4868b24625"/>
    <p:sldId xmlns:r="http://schemas.openxmlformats.org/officeDocument/2006/relationships" id="257" r:id="R13ab877fcdcf4d7a"/>
    <p:sldId xmlns:r="http://schemas.openxmlformats.org/officeDocument/2006/relationships" id="258" r:id="Rcf26cd65df5b4d82"/>
    <p:sldId xmlns:r="http://schemas.openxmlformats.org/officeDocument/2006/relationships" id="259" r:id="Rfc1680e3339a433d"/>
    <p:sldId xmlns:r="http://schemas.openxmlformats.org/officeDocument/2006/relationships" id="260" r:id="R5bc7b587dced4b1f"/>
    <p:sldId xmlns:r="http://schemas.openxmlformats.org/officeDocument/2006/relationships" id="261" r:id="Ra2f5f48de0a649d4"/>
    <p:sldId xmlns:r="http://schemas.openxmlformats.org/officeDocument/2006/relationships" id="262" r:id="R62d5e850dc6b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82ed7fe0f41b1" /><Relationship Type="http://schemas.openxmlformats.org/officeDocument/2006/relationships/slide" Target="/ppt/slides/slide1.xml" Id="R01770f4868b24625" /><Relationship Type="http://schemas.openxmlformats.org/officeDocument/2006/relationships/slide" Target="/ppt/slides/slide2.xml" Id="R13ab877fcdcf4d7a" /><Relationship Type="http://schemas.openxmlformats.org/officeDocument/2006/relationships/slide" Target="/ppt/slides/slide3.xml" Id="Rcf26cd65df5b4d82" /><Relationship Type="http://schemas.openxmlformats.org/officeDocument/2006/relationships/slide" Target="/ppt/slides/slide4.xml" Id="Rfc1680e3339a433d" /><Relationship Type="http://schemas.openxmlformats.org/officeDocument/2006/relationships/slide" Target="/ppt/slides/slide5.xml" Id="R5bc7b587dced4b1f" /><Relationship Type="http://schemas.openxmlformats.org/officeDocument/2006/relationships/slide" Target="/ppt/slides/slide6.xml" Id="Ra2f5f48de0a649d4" /><Relationship Type="http://schemas.openxmlformats.org/officeDocument/2006/relationships/slide" Target="/ppt/slides/slide7.xml" Id="R62d5e850dc6b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d2d009dca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49c70a654186" /><Relationship Type="http://schemas.openxmlformats.org/officeDocument/2006/relationships/theme" Target="/ppt/slideMasters/theme/theme1.xml" Id="R21b6d2f4c56e45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249c70a65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b744b408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902259720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0397c2a58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e3f3591e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4218c8560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0dfc3c443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0b78bb8da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MATHIAS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