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d23fbe5ef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7fdd66b9b4f7f"/>
  </p:sldMasterIdLst>
  <p:sldIdLst>
    <p:sldId xmlns:r="http://schemas.openxmlformats.org/officeDocument/2006/relationships" id="256" r:id="R5228f6a676b446ed"/>
    <p:sldId xmlns:r="http://schemas.openxmlformats.org/officeDocument/2006/relationships" id="257" r:id="R6c9770ed28e2499e"/>
    <p:sldId xmlns:r="http://schemas.openxmlformats.org/officeDocument/2006/relationships" id="258" r:id="R1a83514b865643cd"/>
    <p:sldId xmlns:r="http://schemas.openxmlformats.org/officeDocument/2006/relationships" id="259" r:id="R9dcec34f587c4c75"/>
    <p:sldId xmlns:r="http://schemas.openxmlformats.org/officeDocument/2006/relationships" id="260" r:id="R5da069e3c08d4e19"/>
    <p:sldId xmlns:r="http://schemas.openxmlformats.org/officeDocument/2006/relationships" id="261" r:id="R7f23cd65d9094b19"/>
    <p:sldId xmlns:r="http://schemas.openxmlformats.org/officeDocument/2006/relationships" id="262" r:id="Rced6eddbc7b247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7fdd66b9b4f7f" /><Relationship Type="http://schemas.openxmlformats.org/officeDocument/2006/relationships/slide" Target="/ppt/slides/slide1.xml" Id="R5228f6a676b446ed" /><Relationship Type="http://schemas.openxmlformats.org/officeDocument/2006/relationships/slide" Target="/ppt/slides/slide2.xml" Id="R6c9770ed28e2499e" /><Relationship Type="http://schemas.openxmlformats.org/officeDocument/2006/relationships/slide" Target="/ppt/slides/slide3.xml" Id="R1a83514b865643cd" /><Relationship Type="http://schemas.openxmlformats.org/officeDocument/2006/relationships/slide" Target="/ppt/slides/slide4.xml" Id="R9dcec34f587c4c75" /><Relationship Type="http://schemas.openxmlformats.org/officeDocument/2006/relationships/slide" Target="/ppt/slides/slide5.xml" Id="R5da069e3c08d4e19" /><Relationship Type="http://schemas.openxmlformats.org/officeDocument/2006/relationships/slide" Target="/ppt/slides/slide6.xml" Id="R7f23cd65d9094b19" /><Relationship Type="http://schemas.openxmlformats.org/officeDocument/2006/relationships/slide" Target="/ppt/slides/slide7.xml" Id="Rced6eddbc7b247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530be294d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33658f39f4b4c" /><Relationship Type="http://schemas.openxmlformats.org/officeDocument/2006/relationships/theme" Target="/ppt/slideMasters/theme/theme1.xml" Id="R3e8d35073b83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33658f39f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1d80367b9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a2b6caecc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d8bd5c763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4869434e6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37ad8dae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a171b4d4141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97801d234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