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1146674e74f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6c41339304a1b"/>
  </p:sldMasterIdLst>
  <p:sldIdLst>
    <p:sldId xmlns:r="http://schemas.openxmlformats.org/officeDocument/2006/relationships" id="256" r:id="Rd85ec219fdcb4048"/>
    <p:sldId xmlns:r="http://schemas.openxmlformats.org/officeDocument/2006/relationships" id="257" r:id="Rffe9961ea3ea4a03"/>
    <p:sldId xmlns:r="http://schemas.openxmlformats.org/officeDocument/2006/relationships" id="258" r:id="Rb92c55a29a0e431e"/>
    <p:sldId xmlns:r="http://schemas.openxmlformats.org/officeDocument/2006/relationships" id="259" r:id="Raf8a6b6df5c8408a"/>
    <p:sldId xmlns:r="http://schemas.openxmlformats.org/officeDocument/2006/relationships" id="260" r:id="Rbc09630b209e4c5e"/>
    <p:sldId xmlns:r="http://schemas.openxmlformats.org/officeDocument/2006/relationships" id="261" r:id="R6eb00ce59a5745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6c41339304a1b" /><Relationship Type="http://schemas.openxmlformats.org/officeDocument/2006/relationships/slide" Target="/ppt/slides/slide1.xml" Id="Rd85ec219fdcb4048" /><Relationship Type="http://schemas.openxmlformats.org/officeDocument/2006/relationships/slide" Target="/ppt/slides/slide2.xml" Id="Rffe9961ea3ea4a03" /><Relationship Type="http://schemas.openxmlformats.org/officeDocument/2006/relationships/slide" Target="/ppt/slides/slide3.xml" Id="Rb92c55a29a0e431e" /><Relationship Type="http://schemas.openxmlformats.org/officeDocument/2006/relationships/slide" Target="/ppt/slides/slide4.xml" Id="Raf8a6b6df5c8408a" /><Relationship Type="http://schemas.openxmlformats.org/officeDocument/2006/relationships/slide" Target="/ppt/slides/slide5.xml" Id="Rbc09630b209e4c5e" /><Relationship Type="http://schemas.openxmlformats.org/officeDocument/2006/relationships/slide" Target="/ppt/slides/slide6.xml" Id="R6eb00ce59a5745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dd17895c7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623ae4a55435e" /><Relationship Type="http://schemas.openxmlformats.org/officeDocument/2006/relationships/theme" Target="/ppt/slideMasters/theme/theme1.xml" Id="R983063edd6cf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623ae4a5543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729dcb605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f436493004b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1b79355f6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59681b443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465fc56444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a23824825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26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26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286 146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915 408 648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26</a:t>
            </a:r>
          </a:p>
        </p:txBody>
      </p:sp>
    </p:spTree>
  </p:cSld>
  <p:clrMapOvr>
    <a:masterClrMapping xmlns:a="http://schemas.openxmlformats.org/drawingml/2006/main"/>
  </p:clrMapOvr>
</p:sld>
</file>