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33d45022b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2a4eaebdb4897"/>
  </p:sldMasterIdLst>
  <p:sldIdLst>
    <p:sldId xmlns:r="http://schemas.openxmlformats.org/officeDocument/2006/relationships" id="256" r:id="R2ccc87b53c7e4700"/>
    <p:sldId xmlns:r="http://schemas.openxmlformats.org/officeDocument/2006/relationships" id="257" r:id="Rf7dfb5b871d343be"/>
    <p:sldId xmlns:r="http://schemas.openxmlformats.org/officeDocument/2006/relationships" id="258" r:id="R9004ae94203e48f4"/>
    <p:sldId xmlns:r="http://schemas.openxmlformats.org/officeDocument/2006/relationships" id="259" r:id="Refe4295bc34045e4"/>
    <p:sldId xmlns:r="http://schemas.openxmlformats.org/officeDocument/2006/relationships" id="260" r:id="Rf7a1af9e2467463a"/>
    <p:sldId xmlns:r="http://schemas.openxmlformats.org/officeDocument/2006/relationships" id="261" r:id="R9ac9d35067c2477d"/>
    <p:sldId xmlns:r="http://schemas.openxmlformats.org/officeDocument/2006/relationships" id="262" r:id="R85e242792956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2a4eaebdb4897" /><Relationship Type="http://schemas.openxmlformats.org/officeDocument/2006/relationships/slide" Target="/ppt/slides/slide1.xml" Id="R2ccc87b53c7e4700" /><Relationship Type="http://schemas.openxmlformats.org/officeDocument/2006/relationships/slide" Target="/ppt/slides/slide2.xml" Id="Rf7dfb5b871d343be" /><Relationship Type="http://schemas.openxmlformats.org/officeDocument/2006/relationships/slide" Target="/ppt/slides/slide3.xml" Id="R9004ae94203e48f4" /><Relationship Type="http://schemas.openxmlformats.org/officeDocument/2006/relationships/slide" Target="/ppt/slides/slide4.xml" Id="Refe4295bc34045e4" /><Relationship Type="http://schemas.openxmlformats.org/officeDocument/2006/relationships/slide" Target="/ppt/slides/slide5.xml" Id="Rf7a1af9e2467463a" /><Relationship Type="http://schemas.openxmlformats.org/officeDocument/2006/relationships/slide" Target="/ppt/slides/slide6.xml" Id="R9ac9d35067c2477d" /><Relationship Type="http://schemas.openxmlformats.org/officeDocument/2006/relationships/slide" Target="/ppt/slides/slide7.xml" Id="R85e242792956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99891fabe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f6f2e95b147e8" /><Relationship Type="http://schemas.openxmlformats.org/officeDocument/2006/relationships/theme" Target="/ppt/slideMasters/theme/theme1.xml" Id="R319cc3a97b17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f6f2e95b1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db3298d8140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c90aae45d40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5f5ac136b4d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58634ab52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70a09d2a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b7fb4046f48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52a9c584e45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AUGUST RINGVOLD AGENTUR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RINGVOLD AGENTUR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58 675 176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278 492 158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289 987 649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RINGVOLD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915 410 456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