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824a5e23de48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bf90bf777d479e"/>
  </p:sldMasterIdLst>
  <p:sldIdLst>
    <p:sldId xmlns:r="http://schemas.openxmlformats.org/officeDocument/2006/relationships" id="256" r:id="Rbeae580225464ede"/>
    <p:sldId xmlns:r="http://schemas.openxmlformats.org/officeDocument/2006/relationships" id="257" r:id="Rf326b0a7c76c462e"/>
    <p:sldId xmlns:r="http://schemas.openxmlformats.org/officeDocument/2006/relationships" id="258" r:id="R82c094fc8af74894"/>
    <p:sldId xmlns:r="http://schemas.openxmlformats.org/officeDocument/2006/relationships" id="259" r:id="Rb0620c574dfe4ac7"/>
    <p:sldId xmlns:r="http://schemas.openxmlformats.org/officeDocument/2006/relationships" id="260" r:id="Rc37eab4cc2b14db1"/>
    <p:sldId xmlns:r="http://schemas.openxmlformats.org/officeDocument/2006/relationships" id="261" r:id="R024456f1e39b48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f90bf777d479e" /><Relationship Type="http://schemas.openxmlformats.org/officeDocument/2006/relationships/slide" Target="/ppt/slides/slide1.xml" Id="Rbeae580225464ede" /><Relationship Type="http://schemas.openxmlformats.org/officeDocument/2006/relationships/slide" Target="/ppt/slides/slide2.xml" Id="Rf326b0a7c76c462e" /><Relationship Type="http://schemas.openxmlformats.org/officeDocument/2006/relationships/slide" Target="/ppt/slides/slide3.xml" Id="R82c094fc8af74894" /><Relationship Type="http://schemas.openxmlformats.org/officeDocument/2006/relationships/slide" Target="/ppt/slides/slide4.xml" Id="Rb0620c574dfe4ac7" /><Relationship Type="http://schemas.openxmlformats.org/officeDocument/2006/relationships/slide" Target="/ppt/slides/slide5.xml" Id="Rc37eab4cc2b14db1" /><Relationship Type="http://schemas.openxmlformats.org/officeDocument/2006/relationships/slide" Target="/ppt/slides/slide6.xml" Id="R024456f1e39b48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d28d20e8d942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d82009b0641fc" /><Relationship Type="http://schemas.openxmlformats.org/officeDocument/2006/relationships/theme" Target="/ppt/slideMasters/theme/theme1.xml" Id="R3199dbc43f9345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6d82009b0641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9a0a8a72447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fc23a07144d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b7f81908b49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f08a6a11540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53d957d284a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efb28e51040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RISSA KRAFTLAG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RISSA KRAFTLAG SA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25 461 482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−16 983 463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13 618 388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132 032 156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150 897 736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85 92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post@rissakraftlag.no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www.rissakraftlag.no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915 420 400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KRAFTLAG SA</a:t>
            </a:r>
          </a:p>
        </p:txBody>
      </p:sp>
    </p:spTree>
  </p:cSld>
  <p:clrMapOvr>
    <a:masterClrMapping xmlns:a="http://schemas.openxmlformats.org/drawingml/2006/main"/>
  </p:clrMapOvr>
</p:sld>
</file>