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c68339a7bd48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8995be7794650"/>
  </p:sldMasterIdLst>
  <p:sldIdLst>
    <p:sldId xmlns:r="http://schemas.openxmlformats.org/officeDocument/2006/relationships" id="256" r:id="R18be80bedd824c60"/>
    <p:sldId xmlns:r="http://schemas.openxmlformats.org/officeDocument/2006/relationships" id="257" r:id="Rc4a244a8922f4926"/>
    <p:sldId xmlns:r="http://schemas.openxmlformats.org/officeDocument/2006/relationships" id="258" r:id="Rfaa75db4776c4658"/>
    <p:sldId xmlns:r="http://schemas.openxmlformats.org/officeDocument/2006/relationships" id="259" r:id="R2ee028d0f14d4923"/>
    <p:sldId xmlns:r="http://schemas.openxmlformats.org/officeDocument/2006/relationships" id="260" r:id="Rf6b6a31a25bd4d78"/>
    <p:sldId xmlns:r="http://schemas.openxmlformats.org/officeDocument/2006/relationships" id="261" r:id="Re66f1b31f3634a4d"/>
    <p:sldId xmlns:r="http://schemas.openxmlformats.org/officeDocument/2006/relationships" id="262" r:id="R955d3d650e6f4b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8995be7794650" /><Relationship Type="http://schemas.openxmlformats.org/officeDocument/2006/relationships/slide" Target="/ppt/slides/slide1.xml" Id="R18be80bedd824c60" /><Relationship Type="http://schemas.openxmlformats.org/officeDocument/2006/relationships/slide" Target="/ppt/slides/slide2.xml" Id="Rc4a244a8922f4926" /><Relationship Type="http://schemas.openxmlformats.org/officeDocument/2006/relationships/slide" Target="/ppt/slides/slide3.xml" Id="Rfaa75db4776c4658" /><Relationship Type="http://schemas.openxmlformats.org/officeDocument/2006/relationships/slide" Target="/ppt/slides/slide4.xml" Id="R2ee028d0f14d4923" /><Relationship Type="http://schemas.openxmlformats.org/officeDocument/2006/relationships/slide" Target="/ppt/slides/slide5.xml" Id="Rf6b6a31a25bd4d78" /><Relationship Type="http://schemas.openxmlformats.org/officeDocument/2006/relationships/slide" Target="/ppt/slides/slide6.xml" Id="Re66f1b31f3634a4d" /><Relationship Type="http://schemas.openxmlformats.org/officeDocument/2006/relationships/slide" Target="/ppt/slides/slide7.xml" Id="R955d3d650e6f4b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8bb07556c45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e3298d91d43f7" /><Relationship Type="http://schemas.openxmlformats.org/officeDocument/2006/relationships/theme" Target="/ppt/slideMasters/theme/theme1.xml" Id="R59ff3116a35542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7e3298d91d43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e799c23bb43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d70c3615546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da2568b8b4b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fec090dfa40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524994d1948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18ed77ff54e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c2382894942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NORINSPECT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NORINSPECT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213 115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−224 232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3 053 663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54 442 279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54 596 398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LUNDSTRØM 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Birkedalsveien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glenn.ervik@norinspect.no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www.norinspect.no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915 427 405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NORINSPECT AS</a:t>
            </a:r>
          </a:p>
        </p:txBody>
      </p:sp>
    </p:spTree>
  </p:cSld>
  <p:clrMapOvr>
    <a:masterClrMapping xmlns:a="http://schemas.openxmlformats.org/drawingml/2006/main"/>
  </p:clrMapOvr>
</p:sld>
</file>