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35c720ab8a43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5b04b596e34082"/>
  </p:sldMasterIdLst>
  <p:sldIdLst>
    <p:sldId xmlns:r="http://schemas.openxmlformats.org/officeDocument/2006/relationships" id="256" r:id="Rfab1bb221dad4920"/>
    <p:sldId xmlns:r="http://schemas.openxmlformats.org/officeDocument/2006/relationships" id="257" r:id="R9d907b60d7a54a33"/>
    <p:sldId xmlns:r="http://schemas.openxmlformats.org/officeDocument/2006/relationships" id="258" r:id="R0ca329080948448c"/>
    <p:sldId xmlns:r="http://schemas.openxmlformats.org/officeDocument/2006/relationships" id="259" r:id="Rc6fd220d54b04c99"/>
    <p:sldId xmlns:r="http://schemas.openxmlformats.org/officeDocument/2006/relationships" id="260" r:id="Rf5c99865a70e4e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5b04b596e34082" /><Relationship Type="http://schemas.openxmlformats.org/officeDocument/2006/relationships/slide" Target="/ppt/slides/slide1.xml" Id="Rfab1bb221dad4920" /><Relationship Type="http://schemas.openxmlformats.org/officeDocument/2006/relationships/slide" Target="/ppt/slides/slide2.xml" Id="R9d907b60d7a54a33" /><Relationship Type="http://schemas.openxmlformats.org/officeDocument/2006/relationships/slide" Target="/ppt/slides/slide3.xml" Id="R0ca329080948448c" /><Relationship Type="http://schemas.openxmlformats.org/officeDocument/2006/relationships/slide" Target="/ppt/slides/slide4.xml" Id="Rc6fd220d54b04c99" /><Relationship Type="http://schemas.openxmlformats.org/officeDocument/2006/relationships/slide" Target="/ppt/slides/slide5.xml" Id="Rf5c99865a70e4e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0171b27c1d44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95bf179804430" /><Relationship Type="http://schemas.openxmlformats.org/officeDocument/2006/relationships/theme" Target="/ppt/slideMasters/theme/theme1.xml" Id="Rc96662d5ef0543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b95bf1798044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ba9a6a9f84d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461332d7c4e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d97751a5f4a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dd1b51dd342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2c10353354f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 GATE 12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12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 GATE 12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12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12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12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oabraha@gmail.com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915 442 242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12</a:t>
            </a:r>
          </a:p>
        </p:txBody>
      </p:sp>
    </p:spTree>
  </p:cSld>
  <p:clrMapOvr>
    <a:masterClrMapping xmlns:a="http://schemas.openxmlformats.org/drawingml/2006/main"/>
  </p:clrMapOvr>
</p:sld>
</file>